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91" r:id="rId10"/>
    <p:sldId id="792" r:id="rId11"/>
    <p:sldId id="793" r:id="rId12"/>
    <p:sldId id="775" r:id="rId13"/>
    <p:sldId id="776" r:id="rId14"/>
    <p:sldId id="777" r:id="rId15"/>
    <p:sldId id="778" r:id="rId16"/>
    <p:sldId id="794" r:id="rId17"/>
    <p:sldId id="795" r:id="rId18"/>
    <p:sldId id="796" r:id="rId19"/>
    <p:sldId id="779" r:id="rId20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45" d="100"/>
          <a:sy n="145" d="100"/>
        </p:scale>
        <p:origin x="324" y="126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12/04/2015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03648" y="4011910"/>
            <a:ext cx="633670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GRundschriftD" pitchFamily="34" charset="0"/>
              </a:rPr>
              <a:t>MEU CAMINHO PONHO EM SUAS MÃOS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AGRundschriftD" pitchFamily="34" charset="0"/>
              </a:rPr>
              <a:t>NELAS DEIXO ESTAR MINH’ORAÇÃO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547664" y="3963566"/>
            <a:ext cx="6048672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ALI NA CRUZ QUE O ESCREVEU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ESQUECER-ME NÃO SERÁ POSSÍVEL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07206777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SOBRE A MÃO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NOME LÁ NO CÉU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2798971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SEI QUE SUA MÃO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 O SINAL</a:t>
            </a: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NO PRÓPRIO CÉU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NOS LEMBRA O MAL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SEMPRE ESTÁ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POBRE NOME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GRAVADO SIM NAS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MÃOS DE MEU JESUS.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NOME ESTÁ NAS MÃOS,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NAS MÃOS DE MEU JESUS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0191455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92688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ALI NA CRUZ QUE O ESCREVEU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ESQUECER-ME NÃO SERÁ POSSÍVEL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868785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SOBRE A MÃO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NOME LÁ NO CÉU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2714996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899592" y="3963566"/>
            <a:ext cx="7416824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NESTAS SANTAS MÃOS ESTÃO GRAVADOS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NOME E TEU, Ó MEU QUERIDO IRMÃO.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NOME ESTÁ NAS MÃOS,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NAS MÃOS DE MEU JESUS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ALI NA CRUZ QUE O ESCREVEU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ESQUECER-ME NÃO SERÁ POSSÍVEL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SOBRE A MÃO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NOME LÁ NO CÉU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475656" y="3963566"/>
            <a:ext cx="6120680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FOI NA DURA CRUZ EM QUE MORREU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TAIS CICATRIZES RECEBEU,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MAS AO VER AS MÃOS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ASSIM SANGRAREM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VIU ALI MEU NOME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ESCRITO ESTAR.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MEU NOME ESTÁ NAS MÃOS,</a:t>
            </a:r>
          </a:p>
          <a:p>
            <a:pPr algn="ctr">
              <a:defRPr/>
            </a:pPr>
            <a:r>
              <a:rPr lang="pt-BR" sz="2500" b="1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NAS MÃOS DE MEU JESUS</a:t>
            </a:r>
            <a:endParaRPr lang="pt-BR" sz="2500" b="1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6134075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158</TotalTime>
  <Words>174</Words>
  <Application>Microsoft Office PowerPoint</Application>
  <PresentationFormat>Apresentação na tela (16:9)</PresentationFormat>
  <Paragraphs>36</Paragraphs>
  <Slides>19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19</vt:i4>
      </vt:variant>
    </vt:vector>
  </HeadingPairs>
  <TitlesOfParts>
    <vt:vector size="22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Studio A Mensagem</cp:lastModifiedBy>
  <cp:revision>17</cp:revision>
  <dcterms:created xsi:type="dcterms:W3CDTF">2013-02-22T04:02:52Z</dcterms:created>
  <dcterms:modified xsi:type="dcterms:W3CDTF">2015-04-12T13:46:01Z</dcterms:modified>
</cp:coreProperties>
</file>