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94" r:id="rId6"/>
    <p:sldId id="771" r:id="rId7"/>
    <p:sldId id="772" r:id="rId8"/>
    <p:sldId id="773" r:id="rId9"/>
    <p:sldId id="805" r:id="rId10"/>
    <p:sldId id="806" r:id="rId11"/>
    <p:sldId id="807" r:id="rId12"/>
    <p:sldId id="808" r:id="rId13"/>
    <p:sldId id="775" r:id="rId14"/>
    <p:sldId id="776" r:id="rId15"/>
    <p:sldId id="809" r:id="rId16"/>
    <p:sldId id="810" r:id="rId17"/>
    <p:sldId id="811" r:id="rId18"/>
    <p:sldId id="812" r:id="rId19"/>
    <p:sldId id="777" r:id="rId20"/>
    <p:sldId id="778" r:id="rId21"/>
    <p:sldId id="813" r:id="rId22"/>
    <p:sldId id="814" r:id="rId23"/>
    <p:sldId id="815" r:id="rId24"/>
    <p:sldId id="816" r:id="rId25"/>
    <p:sldId id="779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5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02/05/2015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 NA CRUZ POR TI,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 PRA TE LIVRAR;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FAZES TU POR MIM?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54639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MORRI, MORRI NA CRUZ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11192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FAZES TU POR MIM?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07218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SOFRI NA CRUZ POR TI,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FIM DE TE SALVAR;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VIDA CONSEGUI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TU IRÁS GOZAR.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MORRI, MORRI NA CRUZ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529670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FAZES TU POR MIM?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5463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MORRI, MORRI NA CRUZ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111921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FAZES TU POR MIM?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07218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TROUXE A SALVAÇÃO,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ALTOS CÉUS FAVOR;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SANGUE, SIM VERTI,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POSSO TE SALVAR.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LIVRE MEU PERDÃO,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SINCERO MEU AMOR.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MORRI, MORRI NA CRUZ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529670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FAZES TU POR MIM?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54639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MORRI, MORRI NA CRUZ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111921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FAZES TU POR MIM?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07218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MORRI, MORRI NA CRUZ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FAZES TU POR MIM?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MORRI, MORRI NA CRUZ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87399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FAZES TU POR MIM?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AQUI VIVI POR TI,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MUITO DISSABOR;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TUDO FIZ AQUI,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SER TEU SALVADOR,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MORRI, MORRI NA CRUZ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529670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151</TotalTime>
  <Words>193</Words>
  <Application>Microsoft Office PowerPoint</Application>
  <PresentationFormat>Apresentação na tela (16:9)</PresentationFormat>
  <Paragraphs>32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15</cp:revision>
  <dcterms:created xsi:type="dcterms:W3CDTF">2013-02-22T04:02:52Z</dcterms:created>
  <dcterms:modified xsi:type="dcterms:W3CDTF">2015-05-02T22:27:35Z</dcterms:modified>
</cp:coreProperties>
</file>