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91" r:id="rId16"/>
    <p:sldId id="792" r:id="rId17"/>
    <p:sldId id="781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EM BREVE NESTE MUNDO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LUTA VAI TER FIM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ENTÃO VOU RECEBER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GALARDÃO REAL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LUTAREI VARONILMENTE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UM FILHO DE ABRAÃO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PRUDÊNCIA DE DAVI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VALOR DE GIDEÃO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APROXIMA O GRANDE DIA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GLORIOSO DA VITÓRIA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EXÉRCITO DE CRISTO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SERÁ COROADO DE GLÓRIA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 LUTA TERMINAR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ESPADA EU GUARDAR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5986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VINHO E PÃO QUERO TOMAR,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NAS BODAS DO CORDEIRO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4955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ENCERRANDO A CARREIRA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FÉ GUARDO PARA MIM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DESDE JÁ UMA COROA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PREPARADA JÁ ESTÁ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SENHOR JUSTO JUÍZ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MIM SEI QUE DARÁ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SOMENTE A MIM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A TODO AQUELE QUE VENCER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COROA DA VITÓRIA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NO CÉU VAI RECEBER.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 LUTA TERMINAR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ESPADA EU GUARDAR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VINHO E PÃO QUERO TOMAR,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NAS BODAS DO CORDEIRO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PELEJA É INTENSA,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JÁ CHEGA AO SEU FINAL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141</TotalTime>
  <Words>147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2015-05-02T22:58:10Z</dcterms:modified>
</cp:coreProperties>
</file>