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91" r:id="rId9"/>
    <p:sldId id="792" r:id="rId10"/>
    <p:sldId id="793" r:id="rId11"/>
    <p:sldId id="774" r:id="rId12"/>
    <p:sldId id="775" r:id="rId13"/>
    <p:sldId id="794" r:id="rId14"/>
    <p:sldId id="795" r:id="rId15"/>
    <p:sldId id="796" r:id="rId16"/>
    <p:sldId id="776" r:id="rId17"/>
    <p:sldId id="777" r:id="rId18"/>
    <p:sldId id="797" r:id="rId19"/>
    <p:sldId id="798" r:id="rId20"/>
    <p:sldId id="799" r:id="rId21"/>
    <p:sldId id="778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28/10/2014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TERRA ABENÇOADA ESTOU,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BEULÁ PEREGRINO VOU;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PRAIA ÁUREA, ETERNAL,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 CELESTIAL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49807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BRISA TRAZ O BELO ODOR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PARAÍSO AO REDOR,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FLORES QUE NÃO MURCHARÃO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FRUTOS QUE SUPERNOS SÃO.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BELA TERRA DE AMOR!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ALTO MONTE ENCANTADOR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715151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VEJO, ALÉM 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BREVE HEI DE ATRAVESSAR,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7971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PRAIA ÁUREA, ETERNAL,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 CELESTIAL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692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ZÉFIRO CELESTIAL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FLUTUA O CANTO ANGELICAL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TRIUNFANTE MULTIDÃO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ENTOA A GRANDE REDENÇÃO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BELA TERRA DE AMOR!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ALTO MONTE ENCANTADOR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9053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VEJO, ALÉM 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BREVE HEI DE ATRAVESSAR,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6497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DELÍCIAS ABUNDANTES SÃO;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SÓ DOS CÉUS SAUDADES 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PRAIA ÁUREA, ETERNAL,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 CELESTIAL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3833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BELA TERRA DE AMOR!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ALTO MONTE ENCANTADOR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VEJO, ALÉM 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BREVE HEI DE ATRAVESSAR,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PRAIA ÁUREA, ETERNAL,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 LAR CELESTIAL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COMIGO ANDA 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CONVERSA EM TONS DE SANTO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GUIA SEMPRE PELA 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BEIRA-CÉU OS PASSOS VÃO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BELA TERRA DE AMOR!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ALTO MONTE ENCANTADOR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5322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VEJO, ALÉM DO MAR,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BREVE HEI DE ATRAVESSAR,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06657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211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2014-10-28T10:36:34Z</dcterms:modified>
</cp:coreProperties>
</file>