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765" r:id="rId2"/>
    <p:sldId id="771" r:id="rId3"/>
    <p:sldId id="764" r:id="rId4"/>
    <p:sldId id="768" r:id="rId5"/>
    <p:sldId id="789" r:id="rId6"/>
    <p:sldId id="770" r:id="rId7"/>
    <p:sldId id="772" r:id="rId8"/>
    <p:sldId id="799" r:id="rId9"/>
    <p:sldId id="800" r:id="rId10"/>
    <p:sldId id="801" r:id="rId11"/>
    <p:sldId id="775" r:id="rId12"/>
    <p:sldId id="776" r:id="rId13"/>
    <p:sldId id="802" r:id="rId14"/>
    <p:sldId id="803" r:id="rId15"/>
    <p:sldId id="804" r:id="rId16"/>
    <p:sldId id="777" r:id="rId17"/>
    <p:sldId id="778" r:id="rId18"/>
    <p:sldId id="805" r:id="rId19"/>
    <p:sldId id="806" r:id="rId20"/>
    <p:sldId id="807" r:id="rId21"/>
    <p:sldId id="809" r:id="rId22"/>
    <p:sldId id="810" r:id="rId23"/>
    <p:sldId id="811" r:id="rId24"/>
    <p:sldId id="812" r:id="rId25"/>
    <p:sldId id="813" r:id="rId26"/>
    <p:sldId id="808" r:id="rId27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737" autoAdjust="0"/>
  </p:normalViewPr>
  <p:slideViewPr>
    <p:cSldViewPr>
      <p:cViewPr varScale="1">
        <p:scale>
          <a:sx n="145" d="100"/>
          <a:sy n="145" d="100"/>
        </p:scale>
        <p:origin x="642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13/04/2016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835696" y="3964582"/>
            <a:ext cx="5382344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NÃO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PERTURBEIS O CORAÇÃO,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PORQUE EU SEMPRE SOU FIEL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;</a:t>
            </a:r>
            <a:endParaRPr lang="pt-BR" sz="2500" dirty="0" smtClean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979712" y="3939902"/>
            <a:ext cx="509431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PEDI COM FÉ E COM FERVOR,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 VOS DAREI O CONSOLADOR.</a:t>
            </a:r>
          </a:p>
        </p:txBody>
      </p:sp>
    </p:spTree>
    <p:extLst>
      <p:ext uri="{BB962C8B-B14F-4D97-AF65-F5344CB8AC3E}">
        <p14:creationId xmlns:p14="http://schemas.microsoft.com/office/powerpoint/2010/main" val="238043655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547664" y="3651890"/>
            <a:ext cx="6048672" cy="124649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endParaRPr lang="pt-BR" sz="2500" dirty="0" smtClean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UM TERREMOTO E VENTO APÓS.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DO CÉU, UM FOGO E MUI FUROR.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624818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475656" y="3651890"/>
            <a:ext cx="6120680" cy="124649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endParaRPr lang="pt-BR" sz="2500" dirty="0" smtClean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OUVIU ELIAS A MINHA VOZ,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VOZ DO ETERNO, VOZ DE AMOR.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037192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115616" y="3844250"/>
            <a:ext cx="6840760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SOU EU AQUELE, O GRANDE “EU SOU”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E, ONDE ESTÁS, TAMBÉM ESTOU;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667128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709936" y="3459528"/>
            <a:ext cx="5742384" cy="163121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endParaRPr lang="pt-BR" sz="2500" dirty="0" smtClean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  <a:cs typeface="Raavi" panose="020B0502040204020203" pitchFamily="34" charset="0"/>
            </a:endParaRP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  <a:cs typeface="Raavi" panose="020B0502040204020203" pitchFamily="34" charset="0"/>
              </a:rPr>
              <a:t>NÃO DISSE EU, HÁ MUITO JÁ: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  <a:cs typeface="Raavi" panose="020B0502040204020203" pitchFamily="34" charset="0"/>
              </a:rPr>
              <a:t>“PEDI, PEDI... DAR-SE-VOS-Á”?</a:t>
            </a:r>
          </a:p>
          <a:p>
            <a:pPr algn="ctr">
              <a:defRPr/>
            </a:pP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  <a:cs typeface="Raav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087857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763688" y="3939902"/>
            <a:ext cx="5526360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PEDI COM FÉ E COM FERVOR,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 VOS DAREI O CONSOLADOR.</a:t>
            </a:r>
          </a:p>
        </p:txBody>
      </p:sp>
    </p:spTree>
    <p:extLst>
      <p:ext uri="{BB962C8B-B14F-4D97-AF65-F5344CB8AC3E}">
        <p14:creationId xmlns:p14="http://schemas.microsoft.com/office/powerpoint/2010/main" val="209982779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925960" y="3844250"/>
            <a:ext cx="5238328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UM CERTO DIA, ESTEVÃO VIU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 CÉU ABERTO E VIU-ME A MIM;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624818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691680" y="3844250"/>
            <a:ext cx="568863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APEDREJADO, SUCUMBIU,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MAS FOI FIEL, ATÉ O FIM.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037192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187624" y="3844250"/>
            <a:ext cx="676875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SOU EU AQUELE, O GRANDE “EU SOU”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E, ONDE ESTÁS, TAMBÉM ESTOU;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081335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853952" y="3459528"/>
            <a:ext cx="5454352" cy="163121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endParaRPr lang="pt-BR" sz="2500" dirty="0" smtClean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NÃO DISSE EU, HÁ MUITO JÁ: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“PEDI, PEDI... DAR-SE-VOS-Á”?</a:t>
            </a:r>
          </a:p>
          <a:p>
            <a:pPr algn="ctr">
              <a:defRPr/>
            </a:pP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91232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979712" y="3579862"/>
            <a:ext cx="5184576" cy="124649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endParaRPr lang="pt-BR" sz="2500" dirty="0" smtClean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EU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FECHO A  BOCA DO “LEÃO”,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NA COVA ESTOU COM DANIEL.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767840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781944" y="3939902"/>
            <a:ext cx="5598368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PEDI COM FÉ E COM FERVOR,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 VOS DAREI O CONSOLADOR.</a:t>
            </a:r>
          </a:p>
        </p:txBody>
      </p:sp>
    </p:spTree>
    <p:extLst>
      <p:ext uri="{BB962C8B-B14F-4D97-AF65-F5344CB8AC3E}">
        <p14:creationId xmlns:p14="http://schemas.microsoft.com/office/powerpoint/2010/main" val="398309992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493912" y="3844250"/>
            <a:ext cx="6102424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FIRMADO EM MIM, ROCHA ETERNAL,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ASSIM JAMAIS O CRENTE CAI;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787949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925960" y="3844250"/>
            <a:ext cx="5238328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BUSCAI O DOM CELESTIAL,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QUE VEM DA CASA DE MEU PAI.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732140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187624" y="3844250"/>
            <a:ext cx="676875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SOU EU AQUELE, O GRANDE “EU SOU”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E, ONDE ESTÁS, TAMBÉM ESTOU;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506190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853952" y="3459528"/>
            <a:ext cx="5454352" cy="163121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endParaRPr lang="pt-BR" sz="2500" dirty="0" smtClean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NÃO DISSE EU, HÁ MUITO JÁ: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“PEDI, PEDI... DAR-SE-VOS-Á”?</a:t>
            </a:r>
          </a:p>
          <a:p>
            <a:pPr algn="ctr">
              <a:defRPr/>
            </a:pP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981424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781944" y="3939902"/>
            <a:ext cx="5598368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PEDI COM FÉ E COM FERVOR,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 VOS DAREI O CONSOLADOR.</a:t>
            </a:r>
          </a:p>
        </p:txBody>
      </p:sp>
    </p:spTree>
    <p:extLst>
      <p:ext uri="{BB962C8B-B14F-4D97-AF65-F5344CB8AC3E}">
        <p14:creationId xmlns:p14="http://schemas.microsoft.com/office/powerpoint/2010/main" val="8683343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2451905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331640" y="3844250"/>
            <a:ext cx="640871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SOU EU AQUELE, O GRANDE “EU SOU”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E, ONDE ESTÁS, TAMBÉM ESTOU;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979712" y="3844248"/>
            <a:ext cx="509431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NÃO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DISSE EU, HÁ MUITO JÁ: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“PEDI, PEDI... DAR-SE-VOS-Á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”?</a:t>
            </a:r>
            <a:endParaRPr lang="pt-BR" sz="2500" dirty="0" smtClean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811639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979712" y="3939902"/>
            <a:ext cx="509431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PEDI COM FÉ E COM FERVOR,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 VOS DAREI O CONSOLADOR.</a:t>
            </a:r>
          </a:p>
        </p:txBody>
      </p:sp>
    </p:spTree>
    <p:extLst>
      <p:ext uri="{BB962C8B-B14F-4D97-AF65-F5344CB8AC3E}">
        <p14:creationId xmlns:p14="http://schemas.microsoft.com/office/powerpoint/2010/main" val="220954092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619672" y="4011910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QUEM TEM A FÉ DE ABRAÃO,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 MUNDO SEMPRE HÁ DE VENCER;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574652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475656" y="3939902"/>
            <a:ext cx="6192688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QUEM QUER TER FIRME O CORAÇÃO, PRECISA IGUALMENTE CRER.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008180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331640" y="3844250"/>
            <a:ext cx="640871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SOU EU AQUELE, O GRANDE “EU SOU”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E, ONDE ESTÁS, TAMBÉM ESTOU;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667660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979712" y="3484190"/>
            <a:ext cx="5094312" cy="163121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endParaRPr lang="pt-BR" sz="2500" dirty="0" smtClean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NÃO DISSE EU, HÁ MUITO JÁ: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“PEDI, PEDI... DAR-SE-VOS-Á”?</a:t>
            </a:r>
          </a:p>
          <a:p>
            <a:pPr algn="ctr">
              <a:defRPr/>
            </a:pP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759527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73</TotalTime>
  <Words>361</Words>
  <Application>Microsoft Office PowerPoint</Application>
  <PresentationFormat>Apresentação na tela (16:9)</PresentationFormat>
  <Paragraphs>56</Paragraphs>
  <Slides>26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26</vt:i4>
      </vt:variant>
    </vt:vector>
  </HeadingPairs>
  <TitlesOfParts>
    <vt:vector size="31" baseType="lpstr">
      <vt:lpstr>Arial Rounded MT Bold</vt:lpstr>
      <vt:lpstr>Raavi</vt:lpstr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Studio A Mensagem</cp:lastModifiedBy>
  <cp:revision>10</cp:revision>
  <dcterms:created xsi:type="dcterms:W3CDTF">2013-03-01T04:26:33Z</dcterms:created>
  <dcterms:modified xsi:type="dcterms:W3CDTF">2016-04-13T22:33:59Z</dcterms:modified>
</cp:coreProperties>
</file>