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765" r:id="rId2"/>
    <p:sldId id="771" r:id="rId3"/>
    <p:sldId id="764" r:id="rId4"/>
    <p:sldId id="768" r:id="rId5"/>
    <p:sldId id="789" r:id="rId6"/>
    <p:sldId id="770" r:id="rId7"/>
    <p:sldId id="772" r:id="rId8"/>
    <p:sldId id="799" r:id="rId9"/>
    <p:sldId id="800" r:id="rId10"/>
    <p:sldId id="801" r:id="rId11"/>
    <p:sldId id="775" r:id="rId12"/>
    <p:sldId id="776" r:id="rId13"/>
    <p:sldId id="802" r:id="rId14"/>
    <p:sldId id="803" r:id="rId15"/>
    <p:sldId id="804" r:id="rId16"/>
    <p:sldId id="777" r:id="rId17"/>
    <p:sldId id="778" r:id="rId18"/>
    <p:sldId id="805" r:id="rId19"/>
    <p:sldId id="806" r:id="rId20"/>
    <p:sldId id="807" r:id="rId21"/>
    <p:sldId id="809" r:id="rId22"/>
    <p:sldId id="810" r:id="rId23"/>
    <p:sldId id="811" r:id="rId24"/>
    <p:sldId id="812" r:id="rId25"/>
    <p:sldId id="813" r:id="rId26"/>
    <p:sldId id="808" r:id="rId2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64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35696" y="3964582"/>
            <a:ext cx="538234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PERTURBEIS O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PORQUE EU SEMPRE SOU FIEL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;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939902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PEDI COM FÉ E COM FERVOR,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VOS DAREI O CONSOLADOR.</a:t>
            </a:r>
          </a:p>
        </p:txBody>
      </p:sp>
    </p:spTree>
    <p:extLst>
      <p:ext uri="{BB962C8B-B14F-4D97-AF65-F5344CB8AC3E}">
        <p14:creationId xmlns:p14="http://schemas.microsoft.com/office/powerpoint/2010/main" val="23804365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47664" y="3651890"/>
            <a:ext cx="604867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TERREMOTO E VENTO APÓS.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CÉU, UM FOGO E MUI FUROR.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481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475656" y="3651890"/>
            <a:ext cx="61206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OUVIU ELIAS A MINHA VOZ,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VOZ DO ETERNO, VOZ DE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719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15616" y="3844250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EU AQUELE, O GRANDE “EU SOU”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ONDE ESTÁS, TAMBÉM ESTOU;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712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09936" y="3459528"/>
            <a:ext cx="5742384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NÃO DISSE EU, HÁ MUITO JÁ: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“PEDI, PEDI... DAR-SE-VOS-Á”?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785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63688" y="3939902"/>
            <a:ext cx="55263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PEDI COM FÉ E COM FERVOR,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VOS DAREI O CONSOLADOR.</a:t>
            </a:r>
          </a:p>
        </p:txBody>
      </p:sp>
    </p:spTree>
    <p:extLst>
      <p:ext uri="{BB962C8B-B14F-4D97-AF65-F5344CB8AC3E}">
        <p14:creationId xmlns:p14="http://schemas.microsoft.com/office/powerpoint/2010/main" val="20998277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844250"/>
            <a:ext cx="52383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CERTO DIA, ESTEVÃO VIU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CÉU ABERTO E VIU-ME A MIM;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481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91680" y="3844250"/>
            <a:ext cx="568863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APEDREJADO, SUCUMBIU,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FOI FIEL,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3719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87624" y="3844250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EU AQUELE, O GRANDE “EU SOU”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ONDE ESTÁS, TAMBÉM ESTOU;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8133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459528"/>
            <a:ext cx="545435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DISSE EU, HÁ MUITO JÁ: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“PEDI, PEDI... DAR-SE-VOS-Á”?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123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579862"/>
            <a:ext cx="518457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FECHO A  BOCA DO “LEÃO”,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COVA ESTOU COM DANIEL.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784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939902"/>
            <a:ext cx="55983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PEDI COM FÉ E COM FERVOR,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VOS DAREI O CONSOLADOR.</a:t>
            </a:r>
          </a:p>
        </p:txBody>
      </p:sp>
    </p:spTree>
    <p:extLst>
      <p:ext uri="{BB962C8B-B14F-4D97-AF65-F5344CB8AC3E}">
        <p14:creationId xmlns:p14="http://schemas.microsoft.com/office/powerpoint/2010/main" val="39830999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493912" y="3844250"/>
            <a:ext cx="61024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FIRMADO EM MIM, ROCHA ETERNAL,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ASSIM JAMAIS O CRENTE CAI;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8794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25960" y="3844250"/>
            <a:ext cx="52383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BUSCAI O DOM CELESTIAL,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VEM DA CASA DE MEU PAI.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3214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87624" y="3844250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EU AQUELE, O GRANDE “EU SOU”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ONDE ESTÁS, TAMBÉM ESTOU;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061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459528"/>
            <a:ext cx="545435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DISSE EU, HÁ MUITO JÁ: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“PEDI, PEDI... DAR-SE-VOS-Á”?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8142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939902"/>
            <a:ext cx="559836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PEDI COM FÉ E COM FERVOR,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VOS DAREI O CONSOLADOR.</a:t>
            </a:r>
          </a:p>
        </p:txBody>
      </p:sp>
    </p:spTree>
    <p:extLst>
      <p:ext uri="{BB962C8B-B14F-4D97-AF65-F5344CB8AC3E}">
        <p14:creationId xmlns:p14="http://schemas.microsoft.com/office/powerpoint/2010/main" val="868334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519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31640" y="3844250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EU AQUELE, O GRANDE “EU SOU”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ONDE ESTÁS, TAMBÉM ESTOU;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844248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DISSE EU, HÁ MUITO JÁ: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“PEDI, PEDI... DAR-SE-VOS-Á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”?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163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939902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PEDI COM FÉ E COM FERVOR,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VOS DAREI O CONSOLADOR.</a:t>
            </a:r>
          </a:p>
        </p:txBody>
      </p:sp>
    </p:spTree>
    <p:extLst>
      <p:ext uri="{BB962C8B-B14F-4D97-AF65-F5344CB8AC3E}">
        <p14:creationId xmlns:p14="http://schemas.microsoft.com/office/powerpoint/2010/main" val="22095409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4011910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TEM A FÉ DE ABRAÃO,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MUNDO SEMPRE HÁ DE VENCER;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7465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475656" y="3939902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QUER TER FIRME O CORAÇÃO, PRECISA IGUALMENTE CRER.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818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31640" y="3844250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SOU EU AQUELE, O GRANDE “EU SOU”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ONDE ESTÁS, TAMBÉM ESTOU;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6766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484190"/>
            <a:ext cx="5094312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DISSE EU, HÁ MUITO JÁ: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“PEDI, PEDI... DAR-SE-VOS-Á”?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5952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73</TotalTime>
  <Words>361</Words>
  <Application>Microsoft Office PowerPoint</Application>
  <PresentationFormat>Apresentação na tela (16:9)</PresentationFormat>
  <Paragraphs>56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1" baseType="lpstr">
      <vt:lpstr>Arial Rounded MT Bold</vt:lpstr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10</cp:revision>
  <dcterms:created xsi:type="dcterms:W3CDTF">2013-03-01T04:26:33Z</dcterms:created>
  <dcterms:modified xsi:type="dcterms:W3CDTF">2016-04-13T22:33:59Z</dcterms:modified>
</cp:coreProperties>
</file>