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09/09/2014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VOU POR ESTE MUNDO PEREGRINANDO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MUITA SAUDADE DO MEU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A DOR E O PRANTO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TEM LUGAR,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439958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SUBIREI AO CÉU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ÁGUIA VOANDO</a:t>
            </a:r>
          </a:p>
        </p:txBody>
      </p:sp>
    </p:spTree>
    <p:extLst>
      <p:ext uri="{BB962C8B-B14F-4D97-AF65-F5344CB8AC3E}">
        <p14:creationId xmlns:p14="http://schemas.microsoft.com/office/powerpoint/2010/main" val="369501802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SEMPRE NO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LAR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VOU DESCANSAR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85531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UMA CRUZ PESADA EM MEU OMBRO LEVO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UMA COROA HEI DE TROCAR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TENHO SAUDADES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MEU LAR,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A DOR E O PRANTO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TEM LUGAR,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SUBIREI AO CÉU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ÁGUIA VOANDO</a:t>
            </a: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SEMPRE NO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LAR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VOU DESCANSAR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CONTEMPLO O SOL NA FORÇA DO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FAZ SENTIR SAUDADE DO MEU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FLORES E AS COLINAS VERDEJANTES,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FAZ SENTIR SAUDADES DO MEU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TENHO SAUDADES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MEU LAR,</a:t>
            </a:r>
          </a:p>
        </p:txBody>
      </p:sp>
    </p:spTree>
    <p:extLst>
      <p:ext uri="{BB962C8B-B14F-4D97-AF65-F5344CB8AC3E}">
        <p14:creationId xmlns:p14="http://schemas.microsoft.com/office/powerpoint/2010/main" val="4081785601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114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2014-09-09T13:00:38Z</dcterms:modified>
</cp:coreProperties>
</file>