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2" r:id="rId2"/>
    <p:sldId id="765" r:id="rId3"/>
    <p:sldId id="764" r:id="rId4"/>
    <p:sldId id="766" r:id="rId5"/>
    <p:sldId id="767" r:id="rId6"/>
    <p:sldId id="768" r:id="rId7"/>
    <p:sldId id="784" r:id="rId8"/>
    <p:sldId id="785" r:id="rId9"/>
    <p:sldId id="781" r:id="rId10"/>
    <p:sldId id="771" r:id="rId11"/>
    <p:sldId id="786" r:id="rId12"/>
    <p:sldId id="787" r:id="rId13"/>
    <p:sldId id="788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37" autoAdjust="0"/>
  </p:normalViewPr>
  <p:slideViewPr>
    <p:cSldViewPr>
      <p:cViewPr varScale="1">
        <p:scale>
          <a:sx n="138" d="100"/>
          <a:sy n="138" d="100"/>
        </p:scale>
        <p:origin x="354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15/05/2019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5BC569-CC57-496E-9250-A13BE4491EAA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257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SEI PORQUE DE DEUS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AMOR, A MIM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REVELOU,</a:t>
            </a:r>
          </a:p>
        </p:txBody>
      </p:sp>
    </p:spTree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SEI QUE MEU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SENHOR VIRÁ,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NA GLÓRIA QUE ELE TEM.</a:t>
            </a:r>
          </a:p>
        </p:txBody>
      </p:sp>
    </p:spTree>
    <p:extLst>
      <p:ext uri="{BB962C8B-B14F-4D97-AF65-F5344CB8AC3E}">
        <p14:creationId xmlns:p14="http://schemas.microsoft.com/office/powerpoint/2010/main" val="1495337739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90"/>
            <a:ext cx="48062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EU SEI EM QUEM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TENHO CRIDO, E ESTOU BEM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CERTO QUE É PODEROSO,</a:t>
            </a:r>
          </a:p>
        </p:txBody>
      </p:sp>
    </p:spTree>
    <p:extLst>
      <p:ext uri="{BB962C8B-B14F-4D97-AF65-F5344CB8AC3E}">
        <p14:creationId xmlns:p14="http://schemas.microsoft.com/office/powerpoint/2010/main" val="231287407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GUARDAR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MEU TESOURO,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ATÉ O DIA FINAL.</a:t>
            </a:r>
          </a:p>
        </p:txBody>
      </p:sp>
    </p:spTree>
    <p:extLst>
      <p:ext uri="{BB962C8B-B14F-4D97-AF65-F5344CB8AC3E}">
        <p14:creationId xmlns:p14="http://schemas.microsoft.com/office/powerpoint/2010/main" val="2447312131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184190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PORQUE RAZÃO,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SALVADOR,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SI ME RESGATOU.</a:t>
            </a:r>
          </a:p>
        </p:txBody>
      </p:sp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90"/>
            <a:ext cx="48062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EU SEI EM QUEM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TENHO CRIDO, E ESTOU BEM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CERTO QUE É PODEROSO,</a:t>
            </a:r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GUARDAR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MEU TESOURO,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ATÉ O DIA FINAL.</a:t>
            </a:r>
          </a:p>
        </p:txBody>
      </p:sp>
    </p:spTree>
    <p:extLst>
      <p:ext uri="{BB962C8B-B14F-4D97-AF65-F5344CB8AC3E}">
        <p14:creationId xmlns:p14="http://schemas.microsoft.com/office/powerpoint/2010/main" val="1293927522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SEI O QUE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MAL OU BEM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DESTINADO A MIM;</a:t>
            </a:r>
          </a:p>
        </p:txBody>
      </p:sp>
    </p:spTree>
    <p:extLst>
      <p:ext uri="{BB962C8B-B14F-4D97-AF65-F5344CB8AC3E}">
        <p14:creationId xmlns:p14="http://schemas.microsoft.com/office/powerpoint/2010/main" val="398866554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MAUS OU ÁUREOS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DIAS VÊM,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ATÉ A VIDA O FIM!</a:t>
            </a:r>
          </a:p>
        </p:txBody>
      </p:sp>
    </p:spTree>
    <p:extLst>
      <p:ext uri="{BB962C8B-B14F-4D97-AF65-F5344CB8AC3E}">
        <p14:creationId xmlns:p14="http://schemas.microsoft.com/office/powerpoint/2010/main" val="3988665541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90"/>
            <a:ext cx="48062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EU SEI EM QUEM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TENHO CRIDO, E ESTOU BEM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CERTO QUE É PODEROSO,</a:t>
            </a:r>
          </a:p>
        </p:txBody>
      </p:sp>
    </p:spTree>
    <p:extLst>
      <p:ext uri="{BB962C8B-B14F-4D97-AF65-F5344CB8AC3E}">
        <p14:creationId xmlns:p14="http://schemas.microsoft.com/office/powerpoint/2010/main" val="860600794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GUARDAR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MEU TESOURO,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ATÉ O DIA FINAL.</a:t>
            </a:r>
          </a:p>
        </p:txBody>
      </p:sp>
    </p:spTree>
    <p:extLst>
      <p:ext uri="{BB962C8B-B14F-4D97-AF65-F5344CB8AC3E}">
        <p14:creationId xmlns:p14="http://schemas.microsoft.com/office/powerpoint/2010/main" val="753526823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QUANDO VEM JESUS,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NÃO SEI SE BREVE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OU TARDE VEM;</a:t>
            </a:r>
          </a:p>
        </p:txBody>
      </p:sp>
    </p:spTree>
    <p:extLst>
      <p:ext uri="{BB962C8B-B14F-4D97-AF65-F5344CB8AC3E}">
        <p14:creationId xmlns:p14="http://schemas.microsoft.com/office/powerpoint/2010/main" val="1725307408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2769</TotalTime>
  <Words>164</Words>
  <Application>Microsoft Office PowerPoint</Application>
  <PresentationFormat>Apresentação na tela (16:9)</PresentationFormat>
  <Paragraphs>37</Paragraphs>
  <Slides>13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иαтhαи gαrciαs</cp:lastModifiedBy>
  <cp:revision>9</cp:revision>
  <dcterms:created xsi:type="dcterms:W3CDTF">2013-02-28T05:44:22Z</dcterms:created>
  <dcterms:modified xsi:type="dcterms:W3CDTF">2019-05-15T23:39:41Z</dcterms:modified>
</cp:coreProperties>
</file>