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91" r:id="rId13"/>
    <p:sldId id="792" r:id="rId14"/>
    <p:sldId id="797" r:id="rId15"/>
    <p:sldId id="778" r:id="rId16"/>
    <p:sldId id="779" r:id="rId17"/>
    <p:sldId id="780" r:id="rId18"/>
    <p:sldId id="781" r:id="rId19"/>
    <p:sldId id="793" r:id="rId20"/>
    <p:sldId id="794" r:id="rId21"/>
    <p:sldId id="798" r:id="rId22"/>
    <p:sldId id="782" r:id="rId23"/>
    <p:sldId id="783" r:id="rId24"/>
    <p:sldId id="784" r:id="rId25"/>
    <p:sldId id="785" r:id="rId26"/>
    <p:sldId id="795" r:id="rId27"/>
    <p:sldId id="796" r:id="rId28"/>
    <p:sldId id="799" r:id="rId29"/>
    <p:sldId id="786" r:id="rId30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06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858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18/11/2018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CÉU HÁ MUITA,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MUITA COISA QUE EU ANSEIO VER: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ÁRVORE DA VIDA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O LINDO RIO DO SENHOR,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PRIMEIRO QUERO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VER O SALVADOR.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PRIMEIRO QUERO VER MEU SALVADOR,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SIM, ANTES DOS REMIDOS AO REDOR,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109864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ENTÃO POR LONGOS DIAS,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DOCES ALEGRIAS!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180391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QUERO VER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PRIMEIRO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SALVADOR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67067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QUERO VER MAMÃE,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ESTAR COM ELA NO JARDIM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OS DIAS IDOS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LEMBRAREI COM AMOR.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QUERIDOS QUERO VER,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OS QUAIS PARTIRAM ANTES, SIM.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PRIMEIRO QUERO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VER O SALVADOR.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PRIMEIRO QUERO VER MEU SALVADOR,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SIM, ANTES DOS REMIDOS AO REDOR,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83671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SUAS MIL BELEZAS,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FAUSTO ESPLENDOR.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ENTÃO POR LONGOS DIAS,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DOCES ALEGRIAS!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364188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QUERO VER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PRIMEIRO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SALVADOR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412067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Ó MEUS IRMÃOS FICAI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FIRMES EM JESUS,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1224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MESMO SENDO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NECESSÁRIO COMBATER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091833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TERMINANDO NOSSA LIDA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TROCAREMOS NOSSA CRUZ,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042511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POIS, COROAS LÁ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NA GLÓRIA VAMOS TER.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797949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PRIMEIRO QUERO VER MEU SALVADOR,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SIM, ANTES DOS REMIDOS AO REDOR,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807109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ENTÃO POR LONGOS DIAS,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DOCES ALEGRIAS!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60301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QUERO VER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PRIMEIRO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SALVADOR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107969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994547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AO FRUIR DAS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CELESTIAIS MORADAS O PRAZER,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PRIMEIRO QUERO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VER MEU SALVADOR.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PRIMEIRO QUERO VER MEU SALVADOR,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SIM, ANTES DOS REMIDOS AO REDOR,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ENTÃO POR LONGOS DIAS,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DOCES ALEGRIAS!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QUERO VER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PRIMEIRO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SALVADOR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AS RUAS DE OURO EU QUERO VER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OS SEUS NOVÉIS PORTAIS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QUERO VER OS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PAÇOS CELESTIAIS,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170</TotalTime>
  <Words>256</Words>
  <Application>Microsoft Office PowerPoint</Application>
  <PresentationFormat>Apresentação na tela (16:9)</PresentationFormat>
  <Paragraphs>56</Paragraphs>
  <Slides>29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29</vt:i4>
      </vt:variant>
    </vt:vector>
  </HeadingPairs>
  <TitlesOfParts>
    <vt:vector size="32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18</cp:revision>
  <dcterms:created xsi:type="dcterms:W3CDTF">2013-02-22T04:02:52Z</dcterms:created>
  <dcterms:modified xsi:type="dcterms:W3CDTF">2018-11-18T10:52:45Z</dcterms:modified>
</cp:coreProperties>
</file>