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  <p:sldId id="791" r:id="rId15"/>
    <p:sldId id="792" r:id="rId16"/>
    <p:sldId id="793" r:id="rId17"/>
    <p:sldId id="794" r:id="rId18"/>
    <p:sldId id="795" r:id="rId19"/>
    <p:sldId id="780" r:id="rId20"/>
    <p:sldId id="781" r:id="rId21"/>
    <p:sldId id="782" r:id="rId22"/>
    <p:sldId id="783" r:id="rId23"/>
    <p:sldId id="796" r:id="rId24"/>
    <p:sldId id="797" r:id="rId25"/>
    <p:sldId id="798" r:id="rId26"/>
    <p:sldId id="799" r:id="rId27"/>
    <p:sldId id="800" r:id="rId28"/>
    <p:sldId id="784" r:id="rId29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05/07/2015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CÉU NÃO ENTRA PECADO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FADIGA, TRISTEZA, NEM DOR;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PAGAR NÃO É NECESSÁRIO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CASA QUE LÁ HEI DE TER;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MEU ETERNAL VESTUÁRIO;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CÉU NUNCA VAI SE ROMPER,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JAMAIS VIVEREI EM POBREZA,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AFLITO, NO MEU SANTO LAR,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ALI HÁ BASTANTE RIQUEZA,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QUAL PODEREI DESFRUTAR.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IREI EU PRA LINDA CIDADE,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ME DARÁ UM LUGAR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968824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771206"/>
            <a:ext cx="590465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OS CRENTES DE TODAS AS ERAS.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DEUS HEI DE SEMPRE LOUVAR.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45137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CÉU TENHO MUITAS SAUDADES.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DAS GLÓRIAS QUE LÁ HEI DE VER;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304165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 QUE GOZO VOU TER,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EU VIR MEU SENHOR,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328524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RODEADO DE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GRANDE ESPLENDOR.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901034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CÉU O LUTO É BANIDO,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ENTERROS NÃO HÃO DE PASSAR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HÁ CORAÇÃO QUEBRANTADO,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TODOS SÃO CHEIOS DE AMOR.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771206"/>
            <a:ext cx="590465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SEPULCROS JAMAIS SÃO ERGUIDOS,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LÁ MORTOS NÃO VOU ENCONTRAR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771206"/>
            <a:ext cx="590465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OS VELHOS SERÃO TRANSFORMADOS;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MUDADOS NÓS VAMOS FICAR,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771206"/>
            <a:ext cx="590465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QUAIS ASTROS POR DEUS ESPALHADOS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CÉU, PARA SEMPRE BRILHAR.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IREI EU PRA LINDA CIDADE,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ME DARÁ UM LUGAR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9853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771206"/>
            <a:ext cx="590465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OS CRENTES DE TODAS AS ERAS.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DEUS HEI DE SEMPRE LOUVAR.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096660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CÉU TENHO MUITAS SAUDADES.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DAS GLÓRIAS QUE LÁ HEI DE VER;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625305"/>
      </p:ext>
    </p:extLst>
  </p:cSld>
  <p:clrMapOvr>
    <a:masterClrMapping/>
  </p:clrMapOvr>
  <p:transition spd="med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 QUE GOZO VOU TER,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EU VIR MEU SENHOR,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372584"/>
      </p:ext>
    </p:extLst>
  </p:cSld>
  <p:clrMapOvr>
    <a:masterClrMapping/>
  </p:clrMapOvr>
  <p:transition spd="med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RODEADO DE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GRANDE ESPLENDOR.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358025"/>
      </p:ext>
    </p:extLst>
  </p:cSld>
  <p:clrMapOvr>
    <a:masterClrMapping/>
  </p:clrMapOvr>
  <p:transition spd="med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0425114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AS NUVENS DA VIDA TERRESTRE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PODEM A GLÓRIA OFUSCAR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771206"/>
            <a:ext cx="590465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REINO DE GOZO CELESTE,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DEUS QUIS PRA MIM PREPARAR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IREI EU PRA LINDA CIDADE,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ME DARÁ UM LUGAR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771206"/>
            <a:ext cx="590465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OS CRENTES DE TODAS AS ERAS.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DEUS HEI DE SEMPRE LOUVAR.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CÉU TENHO MUITAS SAUDADES.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DAS GLÓRIAS QUE LÁ HEI DE VER;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 QUE GOZO VOU TER,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EU VIR MEU SENHOR,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RODEADO DE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GRANDE ESPLENDOR.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140</TotalTime>
  <Words>307</Words>
  <Application>Microsoft Office PowerPoint</Application>
  <PresentationFormat>Apresentação na tela (16:9)</PresentationFormat>
  <Paragraphs>54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1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2015-07-05T11:34:15Z</dcterms:modified>
</cp:coreProperties>
</file>