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800" r:id="rId9"/>
    <p:sldId id="801" r:id="rId10"/>
    <p:sldId id="802" r:id="rId11"/>
    <p:sldId id="774" r:id="rId12"/>
    <p:sldId id="775" r:id="rId13"/>
    <p:sldId id="803" r:id="rId14"/>
    <p:sldId id="804" r:id="rId15"/>
    <p:sldId id="805" r:id="rId16"/>
    <p:sldId id="776" r:id="rId17"/>
    <p:sldId id="777" r:id="rId18"/>
    <p:sldId id="806" r:id="rId19"/>
    <p:sldId id="807" r:id="rId20"/>
    <p:sldId id="808" r:id="rId21"/>
    <p:sldId id="778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4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4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JARDIM, JESUS CRISTO CLAMAVA,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OS ÍMPIOS O FORAM PRENDER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ESTAR 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CONSTANTE ORAÇÃO!</a:t>
            </a:r>
          </a:p>
        </p:txBody>
      </p:sp>
    </p:spTree>
    <p:extLst>
      <p:ext uri="{BB962C8B-B14F-4D97-AF65-F5344CB8AC3E}">
        <p14:creationId xmlns:p14="http://schemas.microsoft.com/office/powerpoint/2010/main" val="33569328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TEVE COMPLETA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PORQUE SEMPRE VIVEU EM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6967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MUITOS SANTOS CHEGARAM À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 O MANTO DA DOCE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 MINHA ALMA DESEJA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JARDIM EM CONSTANTE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7477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NOITE CHEGAR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MAL ME CERCAR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430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ESTAR 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CONSTANTE ORAÇÃO!</a:t>
            </a:r>
          </a:p>
        </p:txBody>
      </p:sp>
    </p:spTree>
    <p:extLst>
      <p:ext uri="{BB962C8B-B14F-4D97-AF65-F5344CB8AC3E}">
        <p14:creationId xmlns:p14="http://schemas.microsoft.com/office/powerpoint/2010/main" val="27681383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RENOVADOS EM FORÇAS SEREMOS,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NÓS TEREMOS UMA NOVA UNÇÃO;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COM DEUS, NO JARDIM FALAREMOS,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VIVERMOS SEMPRE EM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 MINHA ALMA DESEJA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JARDIM EM CONSTANTE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4699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NOITE CHEGAR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MAL ME CERCAR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153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FALANDO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PAI SUPLICAVA,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CÁLICE QUE IA BEBER.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ESTAR 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CONSTANTE ORAÇÃO!</a:t>
            </a:r>
          </a:p>
        </p:txBody>
      </p:sp>
    </p:spTree>
    <p:extLst>
      <p:ext uri="{BB962C8B-B14F-4D97-AF65-F5344CB8AC3E}">
        <p14:creationId xmlns:p14="http://schemas.microsoft.com/office/powerpoint/2010/main" val="14515746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 MINHA ALMA DESEJA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JARDIM EM CONSTANTE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NOITE CHEGAR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MAL ME CERCAR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ESTAR 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CONSTANTE ORAÇÃO!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QUAL ORVALHO QUE DÁ VIDA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ÀS FLORES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ASSIM É PARA O CRENTE A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014232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MEUS CUIDADOS, TRISTEZAS E DORES,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AS SABE POR MINHA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 MINHA ALMA DESEJA ESTAR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JARDIM EM CONSTANTE 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4716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NOITE CHEGAR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MAL ME CERCAR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3340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173</TotalTime>
  <Words>217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19</cp:revision>
  <dcterms:created xsi:type="dcterms:W3CDTF">2013-02-22T04:02:52Z</dcterms:created>
  <dcterms:modified xsi:type="dcterms:W3CDTF">2016-04-13T22:49:55Z</dcterms:modified>
</cp:coreProperties>
</file>