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NOSSO REDENTOR FOI PREPARAR,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NOS POSSAM AQUI SEGURAR;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AO CÉU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CRISTO JÁ ESTÁ,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LUGAR ONDE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IREMOS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507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77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SERÁ,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621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NÓS NOS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ENCONTRARMOS LÁ.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203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NESTE LAR COM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HAVEMOS 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REINAR,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VAMOS NÓS ALI CANTAR,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NOVOS HINOS DE LOUVOR,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LUGAR DE REPOUSO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 ESPLENDOR;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CORDEIRO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VEIO NOS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257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979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SERÁ,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862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NÓS NOS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ENCONTRARMOS LÁ.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275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BREVEMENTE CHAMARÁ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A CASA DESCANSAR,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OS SALVOS,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MUNDO ENGANADOR.</a:t>
            </a: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DESEJAMOS IR LÁ,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SERÁ,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NÓS NOS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ENCONTRARMOS LÁ.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NESTA TERRA TESOUROS NÃO HÁ,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366</TotalTime>
  <Words>143</Words>
  <Application>Microsoft Office PowerPoint</Application>
  <PresentationFormat>Apresentação na tela (16:9)</PresentationFormat>
  <Paragraphs>36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2015-08-02T14:01:45Z</dcterms:modified>
</cp:coreProperties>
</file>