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89" r:id="rId14"/>
    <p:sldId id="790" r:id="rId15"/>
    <p:sldId id="791" r:id="rId16"/>
    <p:sldId id="792" r:id="rId17"/>
    <p:sldId id="779" r:id="rId18"/>
    <p:sldId id="780" r:id="rId19"/>
    <p:sldId id="781" r:id="rId20"/>
    <p:sldId id="782" r:id="rId21"/>
    <p:sldId id="793" r:id="rId22"/>
    <p:sldId id="794" r:id="rId23"/>
    <p:sldId id="795" r:id="rId24"/>
    <p:sldId id="796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NOSSO REDENTOR FOI PREPARAR,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NOS POSSAM AQUI SEGURAR;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1759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AO CÉU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CRISTO JÁ ESTÁ,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4610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LUGAR ONDE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IREMOS DESCANSAR.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67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507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77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SERÁ,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7621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NÓS NOS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ENCONTRARMOS LÁ.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203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NESTE LAR COM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1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HAVEMOS 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REINAR,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82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VAMOS NÓS ALI CANTAR,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NOVOS HINOS DE LOUVOR,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51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LUGAR DE REPOUSO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 ESPLENDOR;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CORDEIRO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VEIO NOS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93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1257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9979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SERÁ,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0862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NÓS NOS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ENCONTRARMOS LÁ.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4275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438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BREVEMENTE CHAMARÁ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A CASA DESCANSAR,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516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NÓS OS SALVOS,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MUNDO ENGANADOR.</a:t>
            </a:r>
          </a:p>
        </p:txBody>
      </p:sp>
    </p:spTree>
    <p:extLst>
      <p:ext uri="{BB962C8B-B14F-4D97-AF65-F5344CB8AC3E}">
        <p14:creationId xmlns:p14="http://schemas.microsoft.com/office/powerpoint/2010/main" val="36026354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600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DESEJAMOS IR LÁ,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5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ALEGRIA SERÁ,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415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NÓS NOS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ENCONTRARMOS LÁ.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67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NESTA TERRA TESOUROS NÃO HÁ,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7005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366</TotalTime>
  <Words>143</Words>
  <Application>Microsoft Office PowerPoint</Application>
  <PresentationFormat>Apresentação na tela (16:9)</PresentationFormat>
  <Paragraphs>36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2015-08-02T14:01:45Z</dcterms:modified>
</cp:coreProperties>
</file>