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77" r:id="rId12"/>
    <p:sldId id="778" r:id="rId13"/>
    <p:sldId id="789" r:id="rId14"/>
    <p:sldId id="790" r:id="rId15"/>
    <p:sldId id="791" r:id="rId16"/>
    <p:sldId id="792" r:id="rId17"/>
    <p:sldId id="779" r:id="rId18"/>
    <p:sldId id="780" r:id="rId19"/>
    <p:sldId id="781" r:id="rId20"/>
    <p:sldId id="782" r:id="rId21"/>
    <p:sldId id="793" r:id="rId22"/>
    <p:sldId id="794" r:id="rId23"/>
    <p:sldId id="795" r:id="rId24"/>
    <p:sldId id="796" r:id="rId25"/>
    <p:sldId id="783" r:id="rId26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02/08/2015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NOSSO REDENTOR FOI PREPARAR,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NOS POSSAM AQUI SEGURAR;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17598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DESEJAMOS IR AO CÉU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ONDE CRISTO JÁ ESTÁ,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646103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AO LUGAR ONDE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IREMOS DESCANSAR.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167290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DESEJAMOS IR LÁ,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465078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DESEJAMOS IR LÁ,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05776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ALEGRIA SERÁ,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776210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QUANDO NÓS NOS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 ENCONTRARMOS LÁ.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462039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NESTE LAR COM JESUS,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SENHOR,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891786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NÓS HAVEMOS DE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SEMPRE REINAR,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88290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VAMOS NÓS ALI CANTAR,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NOVOS HINOS DE LOUVOR,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15518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UM LUGAR DE REPOUSO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 E ESPLENDOR;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95915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AO CORDEIRO QUE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VEIO NOS SALVAR.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140934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DESEJAMOS IR LÁ,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212577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DESEJAMOS IR LÁ,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099791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ALEGRIA SERÁ,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708621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QUANDO NÓS NOS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 ENCONTRARMOS LÁ.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42757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924385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BREVEMENTE CHAMARÁ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PARA A CASA DESCANSAR,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815166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NÓS OS SALVOS,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DO MUNDO ENGANADOR.</a:t>
            </a:r>
          </a:p>
        </p:txBody>
      </p:sp>
    </p:spTree>
    <p:extLst>
      <p:ext uri="{BB962C8B-B14F-4D97-AF65-F5344CB8AC3E}">
        <p14:creationId xmlns:p14="http://schemas.microsoft.com/office/powerpoint/2010/main" val="360263546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DESEJAMOS IR LÁ,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436005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DESEJAMOS IR LÁ,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25530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ALEGRIA SERÁ,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241515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QUANDO NÓS NOS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 ENCONTRARMOS LÁ.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47673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4155926"/>
            <a:ext cx="5904656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NESTA TERRA TESOUROS NÃO HÁ,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870053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366</TotalTime>
  <Words>143</Words>
  <Application>Microsoft Office PowerPoint</Application>
  <PresentationFormat>Apresentação na tela (16:9)</PresentationFormat>
  <Paragraphs>36</Paragraphs>
  <Slides>25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28" baseType="lpstr">
      <vt:lpstr>Arial Rounded MT Bold</vt:lpstr>
      <vt:lpstr>Times New Roman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16</cp:revision>
  <dcterms:created xsi:type="dcterms:W3CDTF">2013-02-22T04:02:52Z</dcterms:created>
  <dcterms:modified xsi:type="dcterms:W3CDTF">2015-08-02T14:01:45Z</dcterms:modified>
</cp:coreProperties>
</file>