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1" r:id="rId11"/>
    <p:sldId id="792" r:id="rId12"/>
    <p:sldId id="776" r:id="rId13"/>
    <p:sldId id="777" r:id="rId14"/>
    <p:sldId id="778" r:id="rId15"/>
    <p:sldId id="779" r:id="rId16"/>
    <p:sldId id="793" r:id="rId17"/>
    <p:sldId id="794" r:id="rId18"/>
    <p:sldId id="780" r:id="rId1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NOVAMENTE O SENHOR REALIZOU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MIM O SEU ANJO SE ACAMPOU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UM MILAGRE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QUE O SENHOR ME FAÇA.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82363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SUSTENTE MINHA 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VIVER DA TUA GRAÇA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28608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ELE MESMO QUEM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SUSTENTA O MEU VIVER;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MINHA VIDA O MEU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DEUS ME DÁ PRAZER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QUE EU FAÇO, POIS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NÃO POSSO PAGAR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QUE EU POSSO OFERECER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MINHA VIDA E O MEU CANTAR.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UM MILAGRE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QUE O SENHOR ME FAÇA.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55771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SUSTENTE MINHA 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VIVER DA TUA GRAÇA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645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UM MILAGRE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REALIZOU: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VIDA DESESPERANÇADA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MUITOS DIAS MULTIPLICOU.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UM MILAGRE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QUE O SENHOR ME FAÇA.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SUSTENTE MINHA 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QUERO VIVER DA TUA GRAÇA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MÃO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REPREENDEU DE MIM A MORTE,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ISSO AGORA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ANUNCIO ESTE DEUS FORTE,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CONTEMPLANDO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REFLEXO DE SUA GLÓRIA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CONTANDO A TODA GENTE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TÃO GRANDE VITÓRIA.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270</TotalTime>
  <Words>159</Words>
  <Application>Microsoft Office PowerPoint</Application>
  <PresentationFormat>Apresentação na tela (16:9)</PresentationFormat>
  <Paragraphs>34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2015-08-02T14:04:02Z</dcterms:modified>
</cp:coreProperties>
</file>