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3" r:id="rId8"/>
    <p:sldId id="774" r:id="rId9"/>
    <p:sldId id="775" r:id="rId10"/>
    <p:sldId id="791" r:id="rId11"/>
    <p:sldId id="792" r:id="rId12"/>
    <p:sldId id="776" r:id="rId13"/>
    <p:sldId id="777" r:id="rId14"/>
    <p:sldId id="778" r:id="rId15"/>
    <p:sldId id="779" r:id="rId16"/>
    <p:sldId id="793" r:id="rId17"/>
    <p:sldId id="794" r:id="rId18"/>
    <p:sldId id="780" r:id="rId19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28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324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02/08/2015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771206"/>
            <a:ext cx="5904656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NOVAMENTE O SENHOR REALIZOU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SOBRE MIM O SEU ANJO SE ACAMPOU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MAIS UM MILAGRE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QUERO QUE O SENHOR ME FAÇA.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1082363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 SUSTENTE MINHA ALMA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QUERO VIVER DA TUA GRAÇA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2728608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É ELE MESMO QUEM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SUSTENTA O MEU VIVER;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NA MINHA VIDA O MEU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DEUS ME DÁ PRAZER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977582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 QUE EU FAÇO, POIS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EU NÃO POSSO PAGAR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77709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 QUE EU POSSO OFERECER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É MINHA VIDA E O MEU CANTAR.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5829108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MAIS UM MILAGRE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QUERO QUE O SENHOR ME FAÇA.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0557719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 SUSTENTE MINHA ALMA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QUERO VIVER DA TUA GRAÇA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136456"/>
      </p:ext>
    </p:extLst>
  </p:cSld>
  <p:clrMapOvr>
    <a:masterClrMapping/>
  </p:clrMapOvr>
  <p:transition spd="med"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0980845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MAIS UM MILAGRE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 SENHOR REALIZOU:</a:t>
            </a: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MINHA VIDA DESESPERANÇADA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MUITOS DIAS MULTIPLICOU.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MAIS UM MILAGRE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QUERO QUE O SENHOR ME FAÇA.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 SUSTENTE MINHA ALMA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QUERO VIVER DA TUA GRAÇA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 MÃO DE DEUS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REPREENDEU DE MIM A MORTE,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POR ISSO AGORA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EU ANUNCIO ESTE DEUS FORTE,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VOU CONTEMPLANDO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 REFLEXO DE SUA GLÓRIA</a:t>
            </a: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VOU CONTANDO A TODA GENTE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ESTA TÃO GRANDE VITÓRIA.</a:t>
            </a: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270</TotalTime>
  <Words>159</Words>
  <Application>Microsoft Office PowerPoint</Application>
  <PresentationFormat>Apresentação na tela (16:9)</PresentationFormat>
  <Paragraphs>34</Paragraphs>
  <Slides>18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18</vt:i4>
      </vt:variant>
    </vt:vector>
  </HeadingPairs>
  <TitlesOfParts>
    <vt:vector size="21" baseType="lpstr">
      <vt:lpstr>Arial Rounded MT Bold</vt:lpstr>
      <vt:lpstr>Times New Roman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17</cp:revision>
  <dcterms:created xsi:type="dcterms:W3CDTF">2013-02-22T04:02:52Z</dcterms:created>
  <dcterms:modified xsi:type="dcterms:W3CDTF">2015-08-02T14:04:02Z</dcterms:modified>
</cp:coreProperties>
</file>