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91" r:id="rId10"/>
    <p:sldId id="792" r:id="rId11"/>
    <p:sldId id="793" r:id="rId12"/>
    <p:sldId id="794" r:id="rId13"/>
    <p:sldId id="775" r:id="rId14"/>
    <p:sldId id="776" r:id="rId15"/>
    <p:sldId id="777" r:id="rId16"/>
    <p:sldId id="795" r:id="rId17"/>
    <p:sldId id="796" r:id="rId18"/>
    <p:sldId id="797" r:id="rId19"/>
    <p:sldId id="798" r:id="rId20"/>
    <p:sldId id="778" r:id="rId21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06/03/2016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33670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NUM CENÁRIO NO ALTO DO CALVÁRIO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ALI ESTAVA JESUS A PADECER;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NOME PENETROU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ALÉM DO VÉU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404971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NOME ESTÁ,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ESTÁ NA MÃO DE CRISTO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713747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MEU NOME ESTÁ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ESCRITO LÁ NO CÉU.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884001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 ESTAVA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HUMILDE E AMOROSO</a:t>
            </a: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UMA LANÇA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SEU CORPO TRANSPASSOU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963566"/>
            <a:ext cx="698477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O SANGUE QUE BANHAVA O MADEIRO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TODOS OS NOSSOS PECADOS PERDOOU.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  <a:cs typeface="Raavi" panose="020B0502040204020203" pitchFamily="34" charset="0"/>
              </a:rPr>
              <a:t>MEU NOME ESTÁ,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  <a:cs typeface="Raavi" panose="020B0502040204020203" pitchFamily="34" charset="0"/>
              </a:rPr>
              <a:t>ESTÁ NA MÃOS DE CRISTO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616833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NOME PENETROU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ALÉM DO VÉU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255852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NOME ESTÁ,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ESTÁ NA MÃO DE CRISTO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457455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MEU NOME ESTÁ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ESCRITO LÁ NO CÉU.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399041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3963566"/>
            <a:ext cx="676875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O SANGUE QUE CORRIA EM SUA FACE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FEZ O CAMINHO PARA O CÉU APARECER.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NOME ESTÁ,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ESTÁ NA MÃOS DE CRISTO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NOME PENETROU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ALÉM DO VÉU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NOME ESTÁ,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ESTÁ NA MÃO DE CRISTO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MEU NOME ESTÁ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ESCRITO LÁ NO CÉU.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807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 CABEÇA UMA COROA DE ESPINHOS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 SOFREU COM TODA HUMILDADE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3963566"/>
            <a:ext cx="691276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O SANGUE QUE CORRIA EM SUA FACE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ERA LEMBRANÇA DE TODA HUMANIDADE.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NOME ESTÁ,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ESTÁ NA MÃOS DE CRISTO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818944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144</TotalTime>
  <Words>177</Words>
  <Application>Microsoft Office PowerPoint</Application>
  <PresentationFormat>Apresentação na tela (16:9)</PresentationFormat>
  <Paragraphs>38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4" baseType="lpstr">
      <vt:lpstr>Arial Rounded MT Bold</vt:lpstr>
      <vt:lpstr>Raavi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18</cp:revision>
  <dcterms:created xsi:type="dcterms:W3CDTF">2013-02-22T04:02:52Z</dcterms:created>
  <dcterms:modified xsi:type="dcterms:W3CDTF">2016-03-06T20:45:44Z</dcterms:modified>
</cp:coreProperties>
</file>