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94" r:id="rId13"/>
    <p:sldId id="775" r:id="rId14"/>
    <p:sldId id="776" r:id="rId15"/>
    <p:sldId id="777" r:id="rId16"/>
    <p:sldId id="795" r:id="rId17"/>
    <p:sldId id="796" r:id="rId18"/>
    <p:sldId id="797" r:id="rId19"/>
    <p:sldId id="798" r:id="rId20"/>
    <p:sldId id="778" r:id="rId2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NUM CENÁRIO NO ALTO DO CALVÁRIO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ALI ESTAVA JESUS A PADECER;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PENETROU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ALÉM DO VÉU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404971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ESTÁ,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NA MÃO DE CRISTO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713747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NOME ESTÁ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ESCRITO LÁ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8400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ESTAVA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HUMILDE E AMOROSO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UMA LANÇA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SEU CORPO TRANSPASSOU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698477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SANGUE QUE BANHAVA O MADEIRO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TODOS OS NOSSOS PECADOS PERDOOU.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MEU NOME ESTÁ,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ESTÁ NA MÃOS DE CRISTO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616833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PENETROU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ALÉM DO VÉU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25585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ESTÁ,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NA MÃO DE CRISTO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45745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NOME ESTÁ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ESCRITO LÁ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99041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SANGUE QUE CORRIA EM SUA FACE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FEZ O CAMINHO PARA O CÉU APARECER.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ESTÁ,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NA MÃOS DE CRISTO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PENETROU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ALÉM DO VÉU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ESTÁ,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NA MÃO DE CRISTO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NOME ESTÁ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ESCRITO LÁ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CABEÇA UMA COROA DE ESPINHOS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SOFREU COM TODA HUMILDADE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SANGUE QUE CORRIA EM SUA FACE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ERA LEMBRANÇA DE TODA HUMANIDADE.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NOME ESTÁ,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NA MÃOS DE CRISTO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1894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144</TotalTime>
  <Words>177</Words>
  <Application>Microsoft Office PowerPoint</Application>
  <PresentationFormat>Apresentação na tela (16:9)</PresentationFormat>
  <Paragraphs>38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 Rounded MT Bold</vt:lpstr>
      <vt:lpstr>Raavi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2016-03-06T20:45:44Z</dcterms:modified>
</cp:coreProperties>
</file>