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75" r:id="rId12"/>
    <p:sldId id="776" r:id="rId13"/>
    <p:sldId id="777" r:id="rId14"/>
    <p:sldId id="793" r:id="rId15"/>
    <p:sldId id="794" r:id="rId16"/>
    <p:sldId id="778" r:id="rId17"/>
    <p:sldId id="779" r:id="rId18"/>
    <p:sldId id="780" r:id="rId19"/>
    <p:sldId id="795" r:id="rId20"/>
    <p:sldId id="796" r:id="rId21"/>
    <p:sldId id="781" r:id="rId22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02/05/2015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BOM PASTOR BUSCOU-ME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LONGE DO REDIL,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MESMO RESTAUROU-ME A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SEU SANGUE RESTAUROU-ME A DEUS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996912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ELE SOU QUERIDO,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GRAÇA SINGULAR.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POIS ELE FOI FERIDO,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FIM DE ME SALVAR;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ASSIM, OVELHA D’ELE SOU,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O SEU REBANHO VOU.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JESUS AMOU-ME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AMOR BUSCOU-ME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7396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705678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MESMO RESTAUROU-ME A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SEU SANGUE RESTAUROU-ME A DEUS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37360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PROSSIGO ALEGRE AGORA;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DEUS DÁ PODER CABAL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GRAÇA SALVADORA;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PROTEGE-ME DO MAL,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BOM PASTOR COMIGO ESTÁ,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MEUS PASSOS ELE GUIARÁ.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JESUS AMOU-ME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AMOR BUSCOU-ME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007733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COM TERNURA ACHOU-ME,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CAÍDO, TRISTE, VIL!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3963566"/>
            <a:ext cx="734481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MESMO RESTAUROU-ME A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SEU SANGUE RESTAUROU-ME A DEUS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606535"/>
      </p:ext>
    </p:extLst>
  </p:cSld>
  <p:clrMapOvr>
    <a:masterClrMapping/>
  </p:clrMapOvr>
  <p:transition spd="med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AS CHAGAS, COM AMOR PENSOU,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AO LAR NOS BRAÇOS ME LEVOU.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JESUS AMOU-ME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AMOR BUSCOU-ME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43608" y="3963566"/>
            <a:ext cx="698477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ELE MESMO RESTAUROU-ME A DEUS,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POR SEU SANGUE RESTAUROU-ME A DEUS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SEGUIU-ME, BEM DISTANTE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DO SEU LUGAR, NO CÉU,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DISSE, EM VOZ AMANTE;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“ACHEI-TE, TU ÉS MEU”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JAMAIS SENTI TÃO GRANDE AMOR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COMO ESTE DO MEU BOM PASTOR.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SIM, JESUS AMOU-ME</a:t>
            </a:r>
          </a:p>
          <a:p>
            <a:pPr algn="ctr">
              <a:defRPr/>
            </a:pPr>
            <a:r>
              <a:rPr lang="pt-BR" sz="2500" b="1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COM AMOR BUSCOU-ME</a:t>
            </a:r>
            <a:endParaRPr lang="pt-BR" sz="2500" b="1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73350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138</TotalTime>
  <Words>208</Words>
  <Application>Microsoft Office PowerPoint</Application>
  <PresentationFormat>Apresentação na tela (16:9)</PresentationFormat>
  <Paragraphs>40</Paragraphs>
  <Slides>21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4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2015-05-02T22:30:00Z</dcterms:modified>
</cp:coreProperties>
</file>