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75" r:id="rId12"/>
    <p:sldId id="776" r:id="rId13"/>
    <p:sldId id="777" r:id="rId14"/>
    <p:sldId id="793" r:id="rId15"/>
    <p:sldId id="794" r:id="rId16"/>
    <p:sldId id="778" r:id="rId17"/>
    <p:sldId id="779" r:id="rId18"/>
    <p:sldId id="780" r:id="rId19"/>
    <p:sldId id="795" r:id="rId20"/>
    <p:sldId id="796" r:id="rId21"/>
    <p:sldId id="781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BOM PASTOR BUSCOU-ME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LONGE DO REDIL,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MESMO RESTAUROU-ME A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SEU SANGUE RESTAUROU-ME A DEUS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99691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ELE SOU QUERIDO,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GRAÇA SINGULAR.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FOI FERIDO,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FIM DE ME SALVAR;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ASSIM, OVELHA D’ELE SOU,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O SEU REBANHO VOU.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JESUS AMOU-ME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AMOR BUSCOU-ME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7396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MESMO RESTAUROU-ME A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SEU SANGUE RESTAUROU-ME A DEUS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736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PROSSIGO ALEGRE AGORA;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DÁ PODER CABAL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GRAÇA SALVADORA;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PROTEGE-ME DO MAL,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BOM PASTOR COMIGO ESTÁ,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MEUS PASSOS ELE GUIARÁ.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JESUS AMOU-ME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AMOR BUSCOU-ME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0773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TERNURA ACHOU-ME,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CAÍDO, TRISTE, VIL!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34481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MESMO RESTAUROU-ME A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SEU SANGUE RESTAUROU-ME A DEUS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06535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CHAGAS, COM AMOR PENSOU,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AO LAR NOS BRAÇOS ME LEVOU.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JESUS AMOU-ME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AMOR BUSCOU-ME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MESMO RESTAUROU-ME A DEUS,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SEU SANGUE RESTAUROU-ME A DEUS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SEGUIU-ME, BEM DISTANTE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SEU LUGAR, NO CÉU,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DISSE, EM VOZ AMANTE;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“ACHEI-TE, TU ÉS MEU”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JAMAIS SENTI TÃO GRANDE AMOR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ESTE DO MEU BOM PASTOR.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JESUS AMOU-ME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AMOR BUSCOU-ME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73350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138</TotalTime>
  <Words>208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2015-05-02T22:30:00Z</dcterms:modified>
</cp:coreProperties>
</file>