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1" r:id="rId14"/>
    <p:sldId id="792" r:id="rId15"/>
    <p:sldId id="793" r:id="rId16"/>
    <p:sldId id="794" r:id="rId17"/>
    <p:sldId id="779" r:id="rId18"/>
    <p:sldId id="780" r:id="rId19"/>
    <p:sldId id="781" r:id="rId20"/>
    <p:sldId id="782" r:id="rId21"/>
    <p:sldId id="796" r:id="rId22"/>
    <p:sldId id="797" r:id="rId23"/>
    <p:sldId id="798" r:id="rId24"/>
    <p:sldId id="799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97" d="100"/>
          <a:sy n="97" d="100"/>
        </p:scale>
        <p:origin x="564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27/12/2015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CAMINHO É ESTREITO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EU VOU CAMINHANDO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SUA VINDA GLORIOSA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ESTOU ESPERANDO.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PASSA O CÉU, PASSA A TERRA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PASSAM NUVENS E MAR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AS SUAS PALAVRAS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NUNCA HÃO DE PASSAR.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JESUS, É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MEU MESTRE QUERIDO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2507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 VIRÁ EM BREVE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LEVARÁ OS REMIDOS.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219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NO CÉU HÁ RIQUEZAS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O MUNDO NÃO TEM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1947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ALI VIVEREMOS,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SEMPRE. AMÉM.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8199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TEM A LUTA, A PROVA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 TRIBULAÇÃO.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EU TENHO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 É MEU GUARDIÃO.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MAR SE AGITA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PRA CANOA VIRAR</a:t>
            </a: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VINDA DE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ESTÁ SE APROXIMANDO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QUEM TEM JESUS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TEM EM QUEM CONFIAR.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JESUS, É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MEU MESTRE QUERIDO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93943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 VIRÁ EM BREVE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LEVARÁ OS REMIDOS.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27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NO CÉU HÁ RIQUEZAS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O MUNDO NÃO TEM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8660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ALI VIVEREMOS,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SEMPRE. AMÉM.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8116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IRMÃO, ME AJUDE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LEVAR MINHA CRUZ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NÃO QUERO FICAR;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IR COM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JESUS, É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MEU MESTRE QUERIDO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 VIRÁ EM BREVE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LEVARÁ OS REMIDOS.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NO CÉU HÁ RIQUEZAS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O MUNDO NÃO TEM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ALI VIVEREMOS,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SEMPRE. AMÉM.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SEU SANTO EVANGELHO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VOU ANUNCIANDO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265</TotalTime>
  <Words>213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22</cp:revision>
  <dcterms:created xsi:type="dcterms:W3CDTF">2013-02-22T04:02:52Z</dcterms:created>
  <dcterms:modified xsi:type="dcterms:W3CDTF">2015-12-27T21:09:58Z</dcterms:modified>
</cp:coreProperties>
</file>