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91" r:id="rId7"/>
    <p:sldId id="772" r:id="rId8"/>
    <p:sldId id="773" r:id="rId9"/>
    <p:sldId id="792" r:id="rId10"/>
    <p:sldId id="774" r:id="rId11"/>
    <p:sldId id="775" r:id="rId12"/>
    <p:sldId id="793" r:id="rId13"/>
    <p:sldId id="776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28/10/2014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PENSAI NESSE LAR LÁ DO CÉU,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BEM AO LADO DO RIO DE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CEDO, CEDO NO CÉU ESTAREI,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VEJO O FIM DA JORNADA CHEGAR;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JESUS ALI ESTÁ ME ESPERANDO,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MELHOR ESTAR ALI, QUE AQUI ESTAR.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DO CÉU! LÁ DO CÉU!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PENSAI NESSE LAR LÁ DO CÉU!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96083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547664" y="3963566"/>
            <a:ext cx="597666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ONDE OS SANTOS PRA SEMPRE JÁ GOZAM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PRESENÇA DE NOSSO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DO CÉU! LÁ DO CÉU!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PENSAI NESSE LAR LÁ DO CÉU!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PENSAI NOS AMIGOS DO CÉU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 JORNADA JÁ TEM ACABADO,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NOS CANTOS QUE SOAM NOS ARES,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PALÁCIO POR DEUS PREPARADO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DO CÉU! LÁ DO CÉU!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PENSAI NESSE LAR LÁ DO CÉU!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732542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HEI DE VER LÁ NO CÉU MEU JESUS.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FACE A FACE SEU ROSTO MIRAR;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LONGE, LONGE, CUIDADOS, TRISTEZAS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JESUS VOU PRA SEMPRE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DO CÉU! LÁ DO CÉU!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PENSAI NESSE LAR LÁ DO CÉU!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0919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136</TotalTime>
  <Words>185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2014-10-28T19:57:01Z</dcterms:modified>
</cp:coreProperties>
</file>