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91" r:id="rId11"/>
    <p:sldId id="792" r:id="rId12"/>
    <p:sldId id="793" r:id="rId13"/>
    <p:sldId id="776" r:id="rId14"/>
    <p:sldId id="777" r:id="rId15"/>
    <p:sldId id="778" r:id="rId16"/>
    <p:sldId id="794" r:id="rId17"/>
    <p:sldId id="795" r:id="rId18"/>
    <p:sldId id="796" r:id="rId19"/>
    <p:sldId id="779" r:id="rId20"/>
    <p:sldId id="780" r:id="rId21"/>
    <p:sldId id="781" r:id="rId22"/>
    <p:sldId id="797" r:id="rId23"/>
    <p:sldId id="798" r:id="rId24"/>
    <p:sldId id="799" r:id="rId25"/>
    <p:sldId id="78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20/01/2016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PORQUE DUVIDAR,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AS ONDAS DO MAR,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SOLTA O CABO DA NAU,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TOMA OS REMOS NAS MÃOS,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88153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NAVEGA COM FÉ EM JESUS;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ENTÃO TU VERÁS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0752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BONANÇA SE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COM ELE SEGURO SERÁS.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600082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 TU RECORDAR,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MARAVILHAS SEM PAR?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DESERTO AO POVO FARTOU;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O MESMO PODER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SEMPRE TERÁ,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NÃO MUDA E NÃO FALHARÁ.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SOLTA O CABO DA NAU,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TOMA OS REMOS NAS MÃOS,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97229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NAVEGA COM FÉ EM JESUS;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ENTÃO TU VERÁS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64898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BONANÇA SE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COM ELE SEGURO SERÁS.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61417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PEDES MAIS FÉ,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OUVE Ó CRÊ!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CRISTO CAMINHO ABRIU?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FORÇADO ÉS,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MESMO SENDO EM TRIBULAÇÃO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 MÃO DE PODER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TEU “EGO” TIRAR,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AS ONDAS PODERÁS 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SOLTA O CABO DA NAU,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TOMA OS REMOS NAS MÃOS,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635080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NAVEGA COM FÉ EM JESUS;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ENTÃO TU VERÁS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792984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BONANÇA SE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COM ELE SEGURO SERÁS.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9487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CONTRA AS ONDAS LUTAR,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AMOR A TI QUER REVELAR.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SOLTA O CABO DA NAU,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TOMA OS REMOS NAS MÃOS,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NAVEGA COM FÉ EM JESUS;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ENTÃO TU VERÁS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BONANÇA SE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COM ELE SEGURO SERÁS.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TREVAS VÊM TE ASSUSTAR,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TEMPESTADES NO MAR?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MONTANHA O MESTRE TE VÊ;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NA TRIBULAÇÃO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VEM SOCORRER,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MÃO BEM TE PODE SUSTER.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208</TotalTime>
  <Words>255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2016-01-20T22:30:11Z</dcterms:modified>
</cp:coreProperties>
</file>