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89" r:id="rId9"/>
    <p:sldId id="774" r:id="rId10"/>
    <p:sldId id="790" r:id="rId11"/>
    <p:sldId id="775" r:id="rId12"/>
    <p:sldId id="791" r:id="rId13"/>
    <p:sldId id="776" r:id="rId14"/>
    <p:sldId id="777" r:id="rId15"/>
    <p:sldId id="778" r:id="rId16"/>
    <p:sldId id="792" r:id="rId17"/>
    <p:sldId id="779" r:id="rId18"/>
    <p:sldId id="793" r:id="rId19"/>
    <p:sldId id="780" r:id="rId20"/>
    <p:sldId id="794" r:id="rId21"/>
    <p:sldId id="781" r:id="rId22"/>
    <p:sldId id="782" r:id="rId23"/>
    <p:sldId id="783" r:id="rId24"/>
    <p:sldId id="795" r:id="rId25"/>
    <p:sldId id="784" r:id="rId26"/>
    <p:sldId id="796" r:id="rId27"/>
    <p:sldId id="785" r:id="rId28"/>
    <p:sldId id="797" r:id="rId29"/>
    <p:sldId id="786" r:id="rId30"/>
    <p:sldId id="787" r:id="rId31"/>
    <p:sldId id="788" r:id="rId32"/>
    <p:sldId id="798" r:id="rId33"/>
    <p:sldId id="799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DESCANSO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ENCONTREI;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388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 NA SAÚDE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FORÇA OU VIGOR,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034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AO MEU LADO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ME SOCORRER,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E COM SEU PODER,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CADA TRANSE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PRONTO A ME VALER;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94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DIA AMARGO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PERSEGUIÇÃO,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743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DURAS PROVAS,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 TENTAÇÃO: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553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O PECADO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JÁ VENCEU,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POR MIM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CALVÁRIO MORREU,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 VITÓRIA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CERTEZA ME DEU;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12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NO VALE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MORTE EU ENTRAR,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9244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PERANTE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DEUS ME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872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NO TEU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CONFIO,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QUE TESOUROS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INFINDOS ACHEI.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NO TEU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IMUTÁVEL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‘INDA OUTRA VEZ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CANTAREI, SALVADOR: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149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176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1402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QUEIRAM OS OUTROS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MUNDO PRA SI;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BUSQUEM RIQUEZAS,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DELÍCIAS AQUI;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ESCOLHEREI, OH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924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 NA AFLIÇÃO,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DOENÇA OU NA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237</TotalTime>
  <Words>256</Words>
  <Application>Microsoft Office PowerPoint</Application>
  <PresentationFormat>Apresentação na tela (16:9)</PresentationFormat>
  <Paragraphs>64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12</cp:revision>
  <dcterms:created xsi:type="dcterms:W3CDTF">2013-02-22T04:02:52Z</dcterms:created>
  <dcterms:modified xsi:type="dcterms:W3CDTF">2016-07-03T13:24:08Z</dcterms:modified>
</cp:coreProperties>
</file>