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89" r:id="rId9"/>
    <p:sldId id="774" r:id="rId10"/>
    <p:sldId id="790" r:id="rId11"/>
    <p:sldId id="775" r:id="rId12"/>
    <p:sldId id="791" r:id="rId13"/>
    <p:sldId id="776" r:id="rId14"/>
    <p:sldId id="777" r:id="rId15"/>
    <p:sldId id="778" r:id="rId16"/>
    <p:sldId id="792" r:id="rId17"/>
    <p:sldId id="779" r:id="rId18"/>
    <p:sldId id="793" r:id="rId19"/>
    <p:sldId id="780" r:id="rId20"/>
    <p:sldId id="794" r:id="rId21"/>
    <p:sldId id="781" r:id="rId22"/>
    <p:sldId id="782" r:id="rId23"/>
    <p:sldId id="783" r:id="rId24"/>
    <p:sldId id="795" r:id="rId25"/>
    <p:sldId id="784" r:id="rId26"/>
    <p:sldId id="796" r:id="rId27"/>
    <p:sldId id="785" r:id="rId28"/>
    <p:sldId id="797" r:id="rId29"/>
    <p:sldId id="786" r:id="rId30"/>
    <p:sldId id="787" r:id="rId31"/>
    <p:sldId id="788" r:id="rId32"/>
    <p:sldId id="798" r:id="rId33"/>
    <p:sldId id="799" r:id="rId3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03/07/2016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QUE DESCANSO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JESUS ENCONTREI;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PRA MIM!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PRA MIM!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53889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 NA SAÚDE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FORÇA OU VIGOR,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7005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PRA MIM!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PRA MIM!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90342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AO MEU LADO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PRA ME SOCORRER,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1759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SEU AMOR,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E COM SEU PODER,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46103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CADA TRANSE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PRONTO A ME VALER;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6729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PRA MIM!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PRA MIM!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2945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DIA AMARGO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 PERSEGUIÇÃO,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91786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PRA MIM!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PRA MIM!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97438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NAS DURAS PROVAS,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NA TENTAÇÃO: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88290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PRA MIM!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PRA MIM!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9591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PRA MIM!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PRA MIM!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3553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O PECADO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MIM JÁ VENCEU,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1551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POR MIM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CALVÁRIO MORREU,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40934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DA VITÓRIA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CERTEZA ME DEU;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24385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PRA MIM!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PRA MIM!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21218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NO VALE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 MORTE EU ENTRAR,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92222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PRA MIM!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PRA MIM!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92449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PERANTE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DEUS ME ENCONTRAR,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9986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PRA MIM!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PRA MIM!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1872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SÓ NO TEU SANGUE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CONFIO, SENHOR;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24742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QUE TESOUROS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INFINDOS ACHEI.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1516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SÓ NO TEU SEMPRE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IMUTÁVEL AMOR,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32732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‘INDA OUTRA VEZ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CANTAREI, SALVADOR: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1490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PRA MIM!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PRA MIM!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91765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14020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PRA MIM!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PRA MIM!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6354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QUEIRAM OS OUTROS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MUNDO PRA SI;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6005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BUSQUEM RIQUEZAS,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DELÍCIAS AQUI;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5530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ESCOLHEREI, OH JESUS,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A TI,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4151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PRA MIM!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PRA MIM!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79243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 NA AFLIÇÃO,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DOENÇA OU NA DOR;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4767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237</TotalTime>
  <Words>256</Words>
  <Application>Microsoft Office PowerPoint</Application>
  <PresentationFormat>Apresentação na tela (16:9)</PresentationFormat>
  <Paragraphs>64</Paragraphs>
  <Slides>33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6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12</cp:revision>
  <dcterms:created xsi:type="dcterms:W3CDTF">2013-02-22T04:02:52Z</dcterms:created>
  <dcterms:modified xsi:type="dcterms:W3CDTF">2016-07-03T13:24:08Z</dcterms:modified>
</cp:coreProperties>
</file>