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91" r:id="rId9"/>
    <p:sldId id="792" r:id="rId10"/>
    <p:sldId id="793" r:id="rId11"/>
    <p:sldId id="774" r:id="rId12"/>
    <p:sldId id="775" r:id="rId13"/>
    <p:sldId id="794" r:id="rId14"/>
    <p:sldId id="795" r:id="rId15"/>
    <p:sldId id="796" r:id="rId16"/>
    <p:sldId id="776" r:id="rId17"/>
    <p:sldId id="777" r:id="rId18"/>
    <p:sldId id="797" r:id="rId19"/>
    <p:sldId id="798" r:id="rId20"/>
    <p:sldId id="799" r:id="rId21"/>
    <p:sldId id="778" r:id="rId2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03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4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04/02/2015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DIA ALEGRE. EU ABRACEI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JESUS, E N’ELE A SALVAÇÃO!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DIA FELIZ! DIA FELIZ!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EM JESUS ME SATISFIZ!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83675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DESCANSA, Ó ALMA! O SALVADOR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TEU SUSTENTO, O PÃO DOS CÉUS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QUEM POSSUI O ETERNO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RESISTE A TODO TENTADOR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DIA FELIZ! DIA FELIZ!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EM JESUS ME SATISFIZ!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574360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ME ENSINA A VIGIAR.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CONFIANDO N’ELE 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559319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DIA FELIZ! DIA FELIZ!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EM JESUS ME SATISFIZ!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75141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SACRO VOTO, EXCELSO DEUS;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DIA A DIA AFIRMAREI!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ALÉM DA MORTE EXULTAREI,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 FILHO E SÚDITO DOS CÉUS.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DIA FELIZ! DIA FELIZ!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EM JESUS ME SATISFIZ!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314494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ME ENSINA A VIGIAR.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CONFIANDO N’ELE 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263066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GOZO DESTE CORAÇÃO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MAIS E MAIS PUBLICAREI.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DIA FELIZ! DIA FELIZ!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EM JESUS ME SATISFIZ!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733343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DIA FELIZ! DIA FELIZ!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EM JESUS ME SATISFIZ!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ME ENSINA A VIGIAR.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CONFIANDO N’ELE 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DIA FELIZ! DIA FELIZ!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EM JESUS ME SATISFIZ!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COMPLETA A GRANDE TRANSAÇÃO,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É MEU, EU DO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CHAMOU-ME A VOZ DO SEU AMOR;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CEDI À IMERSA ATRAÇÃO.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DIA FELIZ! DIA FELIZ!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EM JESUS ME SATISFIZ!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808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ME ENSINA A VIGIAR.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CONFIANDO N’ELE 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237532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139</TotalTime>
  <Words>241</Words>
  <Application>Microsoft Office PowerPoint</Application>
  <PresentationFormat>Apresentação na tela (16:9)</PresentationFormat>
  <Paragraphs>40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4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16</cp:revision>
  <dcterms:created xsi:type="dcterms:W3CDTF">2013-02-22T04:02:52Z</dcterms:created>
  <dcterms:modified xsi:type="dcterms:W3CDTF">2015-02-04T18:11:00Z</dcterms:modified>
</cp:coreProperties>
</file>