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2" r:id="rId2"/>
    <p:sldId id="765" r:id="rId3"/>
    <p:sldId id="764" r:id="rId4"/>
    <p:sldId id="766" r:id="rId5"/>
    <p:sldId id="767" r:id="rId6"/>
    <p:sldId id="768" r:id="rId7"/>
    <p:sldId id="781" r:id="rId8"/>
    <p:sldId id="782" r:id="rId9"/>
    <p:sldId id="777" r:id="rId10"/>
    <p:sldId id="778" r:id="rId11"/>
    <p:sldId id="783" r:id="rId12"/>
    <p:sldId id="784" r:id="rId13"/>
    <p:sldId id="779" r:id="rId14"/>
    <p:sldId id="780" r:id="rId15"/>
    <p:sldId id="785" r:id="rId16"/>
    <p:sldId id="786" r:id="rId17"/>
    <p:sldId id="78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OH! QUE FONTE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TRANSBORDANTE! MAIS PROFUNDA QUE O MAR,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97654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ABUNDOU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PECADO,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 SUPERABUNDOU.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8720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ME ABRIU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PORTA,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ME RECONCILIOU,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7081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DERRAMADO; PARA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CONSAGROU.</a:t>
            </a:r>
          </a:p>
        </p:txBody>
      </p:sp>
    </p:spTree>
    <p:extLst>
      <p:ext uri="{BB962C8B-B14F-4D97-AF65-F5344CB8AC3E}">
        <p14:creationId xmlns:p14="http://schemas.microsoft.com/office/powerpoint/2010/main" val="8248658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89"/>
            <a:ext cx="50405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ALVORECER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 DIA, COM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IREI PRA O CÉU;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369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89"/>
            <a:ext cx="466226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O EXALTAREI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SEMPRE, POIS SALVOU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UM PERDIDO RÉU.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8720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ME ABRIU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PORTA,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ME RECONCILIOU,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488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DERRAMADO; PARA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CONSAGROU.</a:t>
            </a:r>
          </a:p>
        </p:txBody>
      </p:sp>
    </p:spTree>
    <p:extLst>
      <p:ext uri="{BB962C8B-B14F-4D97-AF65-F5344CB8AC3E}">
        <p14:creationId xmlns:p14="http://schemas.microsoft.com/office/powerpoint/2010/main" val="30507251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62933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DE DEUS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AMOR IMENSO, QUE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ME VEIO 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ME ABRIU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PORTA,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ME RECONCILIOU,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DERRAMADO; PARA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CONSAGROU.</a:t>
            </a:r>
          </a:p>
        </p:txBody>
      </p:sp>
    </p:spTree>
    <p:extLst>
      <p:ext uri="{BB962C8B-B14F-4D97-AF65-F5344CB8AC3E}">
        <p14:creationId xmlns:p14="http://schemas.microsoft.com/office/powerpoint/2010/main" val="4394175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89"/>
            <a:ext cx="50405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A POMBA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PERSEGUIDA, E CANSADA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ESTAVA 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1932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JESUS JAMAIS REJEITA, QUEM BUSCAR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ABRIGO SEU.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1932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ME ABRIU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PORTA,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ME RECONCILIOU,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26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DERRAMADO; PARA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CONSAGROU.</a:t>
            </a:r>
          </a:p>
        </p:txBody>
      </p:sp>
    </p:spTree>
    <p:extLst>
      <p:ext uri="{BB962C8B-B14F-4D97-AF65-F5344CB8AC3E}">
        <p14:creationId xmlns:p14="http://schemas.microsoft.com/office/powerpoint/2010/main" val="34452467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89"/>
            <a:ext cx="50405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 ABUNDANTEMENTE,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SOBRE MIM 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DERRAMOU;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369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2535</TotalTime>
  <Words>167</Words>
  <Application>Microsoft Office PowerPoint</Application>
  <PresentationFormat>Apresentação na tela (16:9)</PresentationFormat>
  <Paragraphs>46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7</cp:revision>
  <dcterms:created xsi:type="dcterms:W3CDTF">2013-04-11T03:42:51Z</dcterms:created>
  <dcterms:modified xsi:type="dcterms:W3CDTF">2016-06-05T20:45:01Z</dcterms:modified>
</cp:coreProperties>
</file>