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sldIdLst>
    <p:sldId id="762" r:id="rId2"/>
    <p:sldId id="795" r:id="rId3"/>
    <p:sldId id="796" r:id="rId4"/>
    <p:sldId id="797" r:id="rId5"/>
    <p:sldId id="798" r:id="rId6"/>
    <p:sldId id="799" r:id="rId7"/>
    <p:sldId id="800" r:id="rId8"/>
    <p:sldId id="801" r:id="rId9"/>
    <p:sldId id="802" r:id="rId10"/>
    <p:sldId id="803" r:id="rId11"/>
    <p:sldId id="804" r:id="rId12"/>
    <p:sldId id="805" r:id="rId13"/>
    <p:sldId id="806" r:id="rId14"/>
    <p:sldId id="807" r:id="rId15"/>
    <p:sldId id="808" r:id="rId16"/>
    <p:sldId id="809" r:id="rId17"/>
    <p:sldId id="810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30" autoAdjust="0"/>
    <p:restoredTop sz="94872" autoAdjust="0"/>
  </p:normalViewPr>
  <p:slideViewPr>
    <p:cSldViewPr>
      <p:cViewPr varScale="1">
        <p:scale>
          <a:sx n="115" d="100"/>
          <a:sy n="115" d="100"/>
        </p:scale>
        <p:origin x="15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3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1FA92D3-AD25-45CC-BF43-CAA9AE8922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41995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F7BDE-A5C3-4F42-A428-43C509D43A7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395890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12CD0-F24F-4BE9-8FD9-8134BDEFCA8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006912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52112-4FFD-450A-A29A-778C757A035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155748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C5522-5D45-4888-84CB-0277E2A5ACB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126858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B34CE-0706-49D0-9D09-C83C060C7B7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7904642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C3504-7D4D-4A1B-BF06-CE2E203F340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279031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C2FEF-7C14-46B9-A364-403D4D8E2AE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040203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73593-3C15-4C0B-AEFD-F0351C86C07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23354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4C52D-23B7-4D6B-923B-545888597BD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0872746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95E46-5065-45F2-BF23-B0DE5B301E4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51480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8C14A-C5D9-4DD9-916E-1E7BEF4E26C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840216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62D4C77-A694-48C6-B7F0-E1CC59CC317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00225" y="4027488"/>
            <a:ext cx="5543550" cy="83026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QUÃO DOCE É A PAZ QUE DO </a:t>
            </a:r>
          </a:p>
          <a:p>
            <a:pPr algn="ctr">
              <a:defRPr/>
            </a:pPr>
            <a:r>
              <a:rPr lang="pt-BR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CORAÇÃO,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DESCANSO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PERENE EM JESUS,</a:t>
            </a:r>
          </a:p>
        </p:txBody>
      </p:sp>
    </p:spTree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PERIGO NENHUM NO CAMINHO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HAVERÁ,</a:t>
            </a:r>
          </a:p>
        </p:txBody>
      </p:sp>
    </p:spTree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EU ANDO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ELE NA LUZ.</a:t>
            </a:r>
          </a:p>
        </p:txBody>
      </p:sp>
    </p:spTree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PAZ, PAZ!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QUÃO DOCE PAZ!</a:t>
            </a:r>
          </a:p>
        </p:txBody>
      </p:sp>
    </p:spTree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AQUELA QUE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DEUS ME DÁ.</a:t>
            </a:r>
          </a:p>
        </p:txBody>
      </p:sp>
    </p:spTree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TE PEÇO PRA SEMPRE QUE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INUNDE MEU SER,</a:t>
            </a:r>
          </a:p>
        </p:txBody>
      </p:sp>
    </p:spTree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DESSA PAZ E DO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AMOR CELESTIAL.</a:t>
            </a:r>
          </a:p>
        </p:txBody>
      </p:sp>
    </p:spTree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INVADINDO VEM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TODO MEU SER;</a:t>
            </a:r>
          </a:p>
        </p:txBody>
      </p:sp>
    </p:spTree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UMA CALMA INFINITA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SÓ PODERÃO,</a:t>
            </a:r>
          </a:p>
        </p:txBody>
      </p:sp>
    </p:spTree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OS REMIDOS DE DEUS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COMPREENDER.</a:t>
            </a:r>
          </a:p>
        </p:txBody>
      </p:sp>
    </p:spTree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tângulo 1"/>
          <p:cNvSpPr>
            <a:spLocks noChangeArrowheads="1"/>
          </p:cNvSpPr>
          <p:nvPr/>
        </p:nvSpPr>
        <p:spPr bwMode="auto">
          <a:xfrm>
            <a:off x="2286000" y="2155825"/>
            <a:ext cx="4572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sz="2400"/>
              <a:t>Paz, paz!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sz="2400"/>
              <a:t>Quão doce paz!</a:t>
            </a:r>
          </a:p>
        </p:txBody>
      </p:sp>
      <p:sp>
        <p:nvSpPr>
          <p:cNvPr id="3" name="Retângulo 2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PAZ, PAZ!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QUÃO DOCE PAZ!</a:t>
            </a:r>
          </a:p>
        </p:txBody>
      </p:sp>
    </p:spTree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AQUELA QUE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DEUS ME DÁ.</a:t>
            </a:r>
          </a:p>
        </p:txBody>
      </p:sp>
    </p:spTree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TE PEÇO PRA SEMPRE QUE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INUNDE MEU SER,</a:t>
            </a:r>
          </a:p>
        </p:txBody>
      </p:sp>
    </p:spTree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DESSA PAZ E DO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AMOR CELESTIAL.</a:t>
            </a:r>
          </a:p>
        </p:txBody>
      </p:sp>
    </p:spTree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ESSA PAZ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INEFÁVEL CONSOLO ME DÁ,</a:t>
            </a:r>
          </a:p>
        </p:txBody>
      </p:sp>
    </p:spTree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Estrutura padrão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2130</TotalTime>
  <Words>130</Words>
  <Application>Microsoft Office PowerPoint</Application>
  <PresentationFormat>Apresentação na tela (16:9)</PresentationFormat>
  <Paragraphs>34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Times New Roman</vt:lpstr>
      <vt:lpstr>Arial</vt:lpstr>
      <vt:lpstr>VAGRundschriftD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CTBC Telecom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Benedito Miranda Dias</dc:creator>
  <cp:lastModifiedBy>Operador</cp:lastModifiedBy>
  <cp:revision>119</cp:revision>
  <dcterms:created xsi:type="dcterms:W3CDTF">2000-09-11T21:17:12Z</dcterms:created>
  <dcterms:modified xsi:type="dcterms:W3CDTF">2014-07-17T20:19:36Z</dcterms:modified>
</cp:coreProperties>
</file>