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77" r:id="rId12"/>
    <p:sldId id="791" r:id="rId13"/>
    <p:sldId id="792" r:id="rId14"/>
    <p:sldId id="793" r:id="rId15"/>
    <p:sldId id="778" r:id="rId16"/>
    <p:sldId id="779" r:id="rId17"/>
    <p:sldId id="780" r:id="rId18"/>
    <p:sldId id="781" r:id="rId19"/>
    <p:sldId id="794" r:id="rId20"/>
    <p:sldId id="795" r:id="rId21"/>
    <p:sldId id="796" r:id="rId22"/>
    <p:sldId id="782" r:id="rId23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04/02/2015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OLHANDO PARA CRISTO,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MEU DIVINO SALVADOR,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QUE POR MIM NAQUELE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LENHO TRISTE PADECEU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 INSPIRA COM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FERVOR ASSIM CANTAR.</a:t>
            </a: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CRISTO, BEM AMADO,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DOCE ETERNA LUZ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956114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FILHO DE DAVI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SEMPRE IREI SEGUINDO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9191868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LEVO A MINHA CRUZ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AMOR DE TI.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199677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OLHANDO PARA CRISTO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DOS CÉUS HÁ DE DESCER.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QUERO ME ENCONTRAR,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QUERO ME ENCONTRAR.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SEU NOME, SUA GLÓRIA,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SEU AMOR, E SEU PODER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980845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 INSPIRA COM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FERVOR ASSIM CANTAR.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130059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CRISTO, BEM AMADO,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DOCE ETERNA LUZ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81627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QUERO ME ALEGRAR,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QUERO ME ALEGRAR.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FILHO DE DAVI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SEMPRE IREI SEGUINDO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9031603"/>
      </p:ext>
    </p:extLst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LEVO A MINHA CRUZ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AMOR DE TI.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946445"/>
      </p:ext>
    </p:extLst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0122468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SUA FORMOSURA,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SEU PODER E SEU AMOR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INSPIRAM COM FERVOR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ASSIM CANTAR.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CRISTO, BEM AMADO,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DOCE ETERNA LUZ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FILHO DE DAVI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SEMPRE IREI SEGUINDO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LEVO A MINHA CRUZ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AMOR DE TI.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OLHANDO PARA CRISTO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NA CRUZ POR MIM MORREU.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QUERO TRABALHAR,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QUERO TRABALHAR.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136</TotalTime>
  <Words>174</Words>
  <Application>Microsoft Office PowerPoint</Application>
  <PresentationFormat>Apresentação na tela (16:9)</PresentationFormat>
  <Paragraphs>42</Paragraphs>
  <Slides>22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5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16</cp:revision>
  <dcterms:created xsi:type="dcterms:W3CDTF">2013-02-22T04:02:52Z</dcterms:created>
  <dcterms:modified xsi:type="dcterms:W3CDTF">2015-02-04T18:20:55Z</dcterms:modified>
</cp:coreProperties>
</file>