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91" r:id="rId13"/>
    <p:sldId id="792" r:id="rId14"/>
    <p:sldId id="793" r:id="rId15"/>
    <p:sldId id="778" r:id="rId16"/>
    <p:sldId id="779" r:id="rId17"/>
    <p:sldId id="780" r:id="rId18"/>
    <p:sldId id="781" r:id="rId19"/>
    <p:sldId id="794" r:id="rId20"/>
    <p:sldId id="795" r:id="rId21"/>
    <p:sldId id="796" r:id="rId22"/>
    <p:sldId id="782" r:id="rId23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04/02/2015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PARA CRISTO,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DIVINO SALVADOR,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QUE POR MIM NAQUELE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LENHO TRISTE PADECEU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INSPIRA COM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FERVOR ASSIM CANTAR.</a:t>
            </a: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CRISTO, BEM AMADO,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DOCE ETERNA LUZ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956114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FILHO DE DAVI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IREI SEGUINDO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919186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LEVO A MINHA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AMOR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199677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PARA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DOS CÉUS HÁ DE DESCER.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ME ENCONTRAR,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ME ENCONTRAR.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NOME, SUA GLÓRIA,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AMOR, E SEU PODER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 INSPIRA COM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FERVOR ASSIM CANTAR.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CRISTO, BEM AMADO,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DOCE ETERNA LUZ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18162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ME ALEGRAR,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ME ALEGRAR.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FILHO DE DAVI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IREI SEGUINDO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031603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LEVO A MINHA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AMOR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946445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SUA FORMOSURA,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SEU PODER E SEU AMOR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INSPIRAM COM FERVOR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 CANTAR.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CRISTO, BEM AMADO,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DOCE ETERNA LUZ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FILHO DE DAVI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SEMPRE IREI SEGUINDO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LEVO A MINHA CRUZ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AMOR DE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OLHANDO PARA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NA CRUZ POR MIM MORREU.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TRABALHAR,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EU QUERO TRABALHAR.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136</TotalTime>
  <Words>174</Words>
  <Application>Microsoft Office PowerPoint</Application>
  <PresentationFormat>Apresentação na tela (16:9)</PresentationFormat>
  <Paragraphs>42</Paragraphs>
  <Slides>22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22</vt:i4>
      </vt:variant>
    </vt:vector>
  </HeadingPairs>
  <TitlesOfParts>
    <vt:vector size="25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2015-02-04T18:20:55Z</dcterms:modified>
</cp:coreProperties>
</file>