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91" r:id="rId10"/>
    <p:sldId id="792" r:id="rId11"/>
    <p:sldId id="775" r:id="rId12"/>
    <p:sldId id="776" r:id="rId13"/>
    <p:sldId id="777" r:id="rId14"/>
    <p:sldId id="778" r:id="rId15"/>
    <p:sldId id="793" r:id="rId16"/>
    <p:sldId id="794" r:id="rId17"/>
    <p:sldId id="779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34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42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6"/>
            <a:ext cx="66967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QUER QUE SEJA, COM JESUS IREI;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MEU BENDITO SALVADOR E REI.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PERTO DO MEU SALVADOR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ANDAR.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546443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SEJA, POIS, PARA ONDE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 QUE ME LEVAR,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ACHAREI COM ELE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ALI MEU DOCE LAR,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QUER QUE SEJA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CANTAREI;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“TU, SENHOR COMIGO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ESTÁS, NÃO TEMEREI.”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QUER, ONDE QUER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DEUS ME MANDAR,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903877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PERTO DO MEU SALVADOR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ANDAR.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326461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23878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SEJA PARA GUERRA, POR ELE TRABALHAR,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OU PARA CAMPINA, PARA SEMEAR.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QUER, ONDE QUER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DEUS ME MANDAR,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PERTO DO MEU SALVADOR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ANDAR.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QUER QUE SEJA,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MEU SALVADOR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DIZ O CORAÇÃO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SENTE O SEU AMOR,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PERTO D’ELE SEMPRE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BEM SEGURO VOU;</a:t>
            </a: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QUER QUE SEJA,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POIS, CONTENTE ESTOU.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QUER, ONDE QUER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DEUS ME MANDAR,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89974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134</TotalTime>
  <Words>156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2015-05-17T21:03:49Z</dcterms:modified>
</cp:coreProperties>
</file>