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75" r:id="rId12"/>
    <p:sldId id="776" r:id="rId13"/>
    <p:sldId id="777" r:id="rId14"/>
    <p:sldId id="778" r:id="rId15"/>
    <p:sldId id="793" r:id="rId16"/>
    <p:sldId id="794" r:id="rId17"/>
    <p:sldId id="779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42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 QUE SEJA, COM JESUS IREI;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MEU BENDITO SALVADOR E REI.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MEU SALVADOR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ANDAR.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46443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SEJA, POIS, PARA ONDE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 QUE ME LEVAR,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ACHAREI COM ELE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MEU DOCE LAR,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 QUE SEJA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CANTAREI;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“TU, SENHOR COMIGO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ESTÁS, NÃO TEMEREI.”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QUER, ONDE QUER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DEUS ME MANDAR,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0387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MEU SALVADOR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ANDAR.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32646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23878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SEJA PARA GUERRA, POR ELE TRABALHAR,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 PARA CAMPINA, PARA SEMEAR.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QUER, ONDE QUER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DEUS ME MANDAR,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MEU SALVADOR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ANDAR.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 QUE SEJA,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MEU SALVADOR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DIZ O CORAÇÃO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SENTE O SEU AMOR,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D’ELE SEMPRE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SEGURO VOU;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 QUE SEJA,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CONTENTE ESTOU.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QUER, ONDE QUER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DEUS ME MANDAR,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9974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156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2015-05-17T21:03:49Z</dcterms:modified>
</cp:coreProperties>
</file>