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801" r:id="rId14"/>
    <p:sldId id="802" r:id="rId15"/>
    <p:sldId id="803" r:id="rId16"/>
    <p:sldId id="804" r:id="rId17"/>
    <p:sldId id="788" r:id="rId18"/>
    <p:sldId id="789" r:id="rId19"/>
    <p:sldId id="790" r:id="rId20"/>
    <p:sldId id="791" r:id="rId21"/>
    <p:sldId id="805" r:id="rId22"/>
    <p:sldId id="806" r:id="rId23"/>
    <p:sldId id="807" r:id="rId24"/>
    <p:sldId id="808" r:id="rId25"/>
    <p:sldId id="792" r:id="rId26"/>
    <p:sldId id="793" r:id="rId27"/>
    <p:sldId id="794" r:id="rId28"/>
    <p:sldId id="795" r:id="rId29"/>
    <p:sldId id="809" r:id="rId30"/>
    <p:sldId id="810" r:id="rId31"/>
    <p:sldId id="811" r:id="rId32"/>
    <p:sldId id="812" r:id="rId33"/>
    <p:sldId id="800" r:id="rId3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179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246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06/11/2016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QUÃO CEGO EU ANDEI,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PERDIDO VAGUEI,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DO CÉU TROUXE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NOSSO JESUS;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EU SURDO ME FIZ,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CONVERTER-ME NÃO QUIS,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SENHOR QUE POR MIM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MORREU NA CRUZ.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FOI NA CRUZ, FOI NA CRUZ,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UM DIA EU VI,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44554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PECADO CASTIGADO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JESUS;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7316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FOI ALI PELA FÉ,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OS OLHOS ABRI,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41969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AGORA ME ALEGRO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SUA LUZ.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68531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UM DIA SENTI,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PECADO E VI,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39119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SOBRE MIM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ESPADA DA LEI;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39119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APRESSADO FUGI,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JESUS ME ESCONDI,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39119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LONGE, LONGE DO MEU SALVADOR,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9591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ABRIGO SEGURO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NELE ACHEI.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39119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FOI NA CRUZ, FOI NA CRUZ,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UM DIA EU VI,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7284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PECADO CASTIGADO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JESUS;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36958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FOI ALI PELA FÉ,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OS OLHOS ABRI,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78148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AGORA ME ALEGRO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SUA LUZ.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93223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QUÃO DITOSO, ENTÃO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ESTE MEU CORAÇÃO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39119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CONHECENDO 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EXCELSO AMOR,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39119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LEVOU MEU JESUS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SOFRER LÁ NA CRUZ,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39119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SALVAR A UM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TÃO POBRE PECADOR!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39119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FOI NA CRUZ, FOI NA CRUZ,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UM DIA EU VI,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62834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DO CÉU ELE DESCEU,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SEU SANGUE VERTEU,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PECADO CASTIGADO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JESUS;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06504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FOI ALI PELA FÉ,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OS OLHOS ABRI,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09621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AGORA ME ALEGRO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SUA LUZ.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1222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68814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SALVAR A UM TÃO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POBRE PECADOR,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FOI NA CRUZ, FOI NA CRUZ,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UM DIA EU VI,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PECADO CASTIGADO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JESUS;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FOI ALI PELA FÉ,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OS OLHOS ABRI,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AGORA ME ALEGRO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SUA LUZ.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OUVIA FALAR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DESSA GRAÇA SEM PAR,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372</TotalTime>
  <Words>285</Words>
  <Application>Microsoft Office PowerPoint</Application>
  <PresentationFormat>Apresentação na tela (16:9)</PresentationFormat>
  <Paragraphs>63</Paragraphs>
  <Slides>33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20</cp:revision>
  <dcterms:created xsi:type="dcterms:W3CDTF">2013-02-22T04:02:52Z</dcterms:created>
  <dcterms:modified xsi:type="dcterms:W3CDTF">2016-11-06T21:05:51Z</dcterms:modified>
</cp:coreProperties>
</file>