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7" r:id="rId8"/>
    <p:sldId id="798" r:id="rId9"/>
    <p:sldId id="773" r:id="rId10"/>
    <p:sldId id="774" r:id="rId11"/>
    <p:sldId id="799" r:id="rId12"/>
    <p:sldId id="800" r:id="rId13"/>
    <p:sldId id="775" r:id="rId14"/>
    <p:sldId id="776" r:id="rId15"/>
    <p:sldId id="801" r:id="rId16"/>
    <p:sldId id="802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771206"/>
            <a:ext cx="640871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DA CEIFA ESTÁ CHAMANDO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“QUEM QUER IR POR MIM, A PROCURAR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DEPRESSA LHES ANUNCIANDO,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JESUS NOS LEVA PARA 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TOCA-ME COM BRASA DO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21756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771206"/>
            <a:ext cx="48245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ALEGRE ATENDO AO TEU MANDAR.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5186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771206"/>
            <a:ext cx="66247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BREVE, OS TRABALHOS SERÃO FINDOS,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BÊNÇÃOS VÃOS OS SERVOS DESFRUTAR;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JESUS OS SAUDARÁ: “BEM-VINDOS”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GLÓRIA ESPERO ALCANÇAR.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TOCA-ME COM BRASA DO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72238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771206"/>
            <a:ext cx="48245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ALEGRE ATENDO AO TEU MANDAR.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81419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ALMAS, QUE, NO MUNDO, VÃO CHORANDO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DA SALVAÇÃO PARTICIPAR?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TOCA-ME COM BRASA DO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771206"/>
            <a:ext cx="48245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ALEGRE ATENDO AO TEU MANDAR.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PROFETA A DEUS SE APROXIMANDO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CONSIDERA-SE UM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O FOGO SANTO O QUEIMANDO,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TORNA-O ÚTIL PARA SEU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TOCA-ME COM BRASA DO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44551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771206"/>
            <a:ext cx="48245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DEUS! FALA DEUS!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ALEGRE ATENDO AO TEU MANDAR.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4096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MUITOS SÃO OS QUE VÃO EXPIRANDO,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TER ESPERANÇA DE VER DEUS;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210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2015-12-02T21:04:55Z</dcterms:modified>
</cp:coreProperties>
</file>