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9" r:id="rId22"/>
    <p:sldId id="800" r:id="rId23"/>
    <p:sldId id="801" r:id="rId24"/>
    <p:sldId id="802" r:id="rId25"/>
    <p:sldId id="803" r:id="rId26"/>
    <p:sldId id="783" r:id="rId27"/>
    <p:sldId id="784" r:id="rId28"/>
    <p:sldId id="785" r:id="rId29"/>
    <p:sldId id="795" r:id="rId30"/>
    <p:sldId id="796" r:id="rId31"/>
    <p:sldId id="797" r:id="rId32"/>
    <p:sldId id="798" r:id="rId33"/>
    <p:sldId id="786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13/03/2016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OS GUERREIROS SE PREPARAM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A GRANDE LUTA,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NÃO OS VÊS COM QUE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VALOR COMBATE CONTRA O MAL?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PODES TU FICAR DORMINDO,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MESMO VACILANTE,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QUANDO ATACAM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OUTROS A BELIAL?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QUERO ESTAR COM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A LUTA SE TRAVAR,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112732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LANCE IMPREVISTO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FRENTE ME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77057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QUE EU POSSA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VER NA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629644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ALEGRANDO DA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DEUS VAI ME COROAR!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88560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DÁ-TE PRESSA, NÃO VACILES,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HOJE DEUS TE CHAMA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VIRES PELEJAR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AO LADO DO SENHOR;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ENTRA NA BATALHA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MAIS O FOGO INFLAMA,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É JESUS, O CAPITÃO,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QUE AVANTE OS LEVARÁ;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PELEJA CONTRA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 VIL TENTADOR.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QUERO ESTAR COM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A LUTA SE TRAVAR,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57742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LANCE IMPREVISTO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FRENTE ME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77432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QUE EU POSSA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VER NA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007817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ALEGRANDO DA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DEUS VAI ME COROAR!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011889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PELEJA É TREMENDA;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TORNA-SE RENHIDA,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536436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MAS SÃO POUCOS 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SOLDADOS PARA BATALHAR;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Ó VEM LIBERTAR AS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POBRES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ALMAS OPRIMAS</a:t>
            </a:r>
          </a:p>
        </p:txBody>
      </p:sp>
    </p:spTree>
    <p:extLst>
      <p:ext uri="{BB962C8B-B14F-4D97-AF65-F5344CB8AC3E}">
        <p14:creationId xmlns:p14="http://schemas.microsoft.com/office/powerpoint/2010/main" val="3180425114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DE QUEM FURIOSO,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AS QUER TRAGAR!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9494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QUERO ESTAR COM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A LUTA SE TRAVAR,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945444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MILÍCIA DOS REMIDOS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MARCHA IMPOLUTA;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LANCE IMPREVISTO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FRENTE ME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947726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QUE EU POSSA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VER NA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346998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ALEGRANDO DA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DEUS VAI ME COROAR!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468760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945470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CERTA QUE VITÓRIA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ALCANÇARÁ!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EU QUERO ESTAR COM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A LUTA SE TRAVAR,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NO LANCE IMPREVISTO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NA FRENTE ME ENCONTRAR,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ATÉ QUE EU POSSA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VER NA GLÓRIA,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 ALEGRANDO DA VITÓRIA,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ONDE DEUS VAI ME COROAR!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EIS OS BATALHÕES DE CRISTO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PROSSEGUINDO AVANTE.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145</TotalTime>
  <Words>286</Words>
  <Application>Microsoft Office PowerPoint</Application>
  <PresentationFormat>Apresentação na tela (16:9)</PresentationFormat>
  <Paragraphs>64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17</cp:revision>
  <dcterms:created xsi:type="dcterms:W3CDTF">2013-02-22T04:02:52Z</dcterms:created>
  <dcterms:modified xsi:type="dcterms:W3CDTF">2016-03-13T21:15:11Z</dcterms:modified>
</cp:coreProperties>
</file>