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0" r:id="rId8"/>
    <p:sldId id="791" r:id="rId9"/>
    <p:sldId id="773" r:id="rId10"/>
    <p:sldId id="774" r:id="rId11"/>
    <p:sldId id="792" r:id="rId12"/>
    <p:sldId id="793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4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80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OS MONTES OLHAREI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ONDE VEM A SALVAÇÃO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A ISRAEL GUARDAVA,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DORMIU, NEM VAI DORMIR.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É QUEM TE GUARDA,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GUARDARÁ DE TODO O MAL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890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TUA ENTRADA E SAÍDA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DESDE AGORA ATÉ O 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2315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SOCORRO VEM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DA CRIAÇÃO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É QUEM TE GUARDA,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GUARDARÁ DE TODO O MAL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TUA ENTRADA E SAÍDA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DESDE AGORA ATÉ O 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É QUEM TE GUARDA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À TUA DESTRA ESTÁ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DE DIA, NEM DE NOITE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MAL ALGUM TE OFENDERÁ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É QUEM TE GUARDA,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GUARDARÁ DE TODO O MAL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7688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TUA ENTRADA E SAÍDA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DESDE AGORA ATÉ O 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3734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É QUEM TE GUARDA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 DEIXARÁ CAIR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137</TotalTime>
  <Words>125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15</cp:revision>
  <dcterms:created xsi:type="dcterms:W3CDTF">2013-02-22T04:02:52Z</dcterms:created>
  <dcterms:modified xsi:type="dcterms:W3CDTF">2016-01-27T21:34:15Z</dcterms:modified>
</cp:coreProperties>
</file>