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24/11/2014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PÁTRIA MINHA,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TI SUSPIRO,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NO RIO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DAS ÁGUAS VIVAS</a:t>
            </a: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SAI DO TRONO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CORDEIRO E DO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LUZ DO ÍRIS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A NASCENTE;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COMO VIDRO MUI TRANSPARENTE;</a:t>
            </a: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MARGEM DAQUELE RIO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ANDAM OS REMIDOS COM 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HÁ PRANTO NA MINHA PÁTRIA;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NELA NUNCA SE DARÁ SEPARAÇÃO;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ALI O TRONO DE DEUS DESCANSA;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ALI TEREMOS REAL BONANÇA;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REMIDOS DA MINHA PÁTRIA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JESUS ETERNAMENTE REINARÃO.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NO TEU BOM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DESCANSO, CHEGAREI?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PATRIARCAS,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DEUS AMIGOS,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OS BONS PROFETAS,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FIÉIS, ANTIGOS,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ENTRARAM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TUA GLÓRIA,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CONTEMPLANDO, EM ESPLENDOR,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GRANDE 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REMIDOS TÃO PERSEGUIDOS,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SANGUE JÁ VENCERAM O DRAGÃO;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CRISTO SÃO MAIS QUE VENCEDORES;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AGORA CANTAM, OS SEUS LOUVORES;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PÁTRIA SANTA DESEJO VER-TE.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 O SALVADOR E A GRANDE MULTIDÃO.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161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2014-11-24T18:41:02Z</dcterms:modified>
</cp:coreProperties>
</file>