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2" r:id="rId2"/>
    <p:sldId id="765" r:id="rId3"/>
    <p:sldId id="764" r:id="rId4"/>
    <p:sldId id="766" r:id="rId5"/>
    <p:sldId id="767" r:id="rId6"/>
    <p:sldId id="768" r:id="rId7"/>
    <p:sldId id="773" r:id="rId8"/>
    <p:sldId id="774" r:id="rId9"/>
    <p:sldId id="769" r:id="rId10"/>
    <p:sldId id="770" r:id="rId11"/>
    <p:sldId id="779" r:id="rId12"/>
    <p:sldId id="780" r:id="rId13"/>
    <p:sldId id="771" r:id="rId14"/>
    <p:sldId id="772" r:id="rId15"/>
    <p:sldId id="781" r:id="rId16"/>
    <p:sldId id="782" r:id="rId17"/>
    <p:sldId id="783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63688" y="3651889"/>
            <a:ext cx="552636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FÉ QUE UMA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VEZ ME FOI DADA, PRA SEGUIR O CORDEIRO DE 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8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TENHO VIGOR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DESTREZA, PRA LUTAR E PRA SER VENCEDOR.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756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ANDAR DE VALOR EM VALOR, E SEGUIR A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488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‘TÉ QUE UM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RECEBA NO CÉU, A COROA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DARÁ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593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7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DIREI AO FINDAR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LIDA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; COMBATI 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COMBATE DO AMOR.</a:t>
            </a:r>
          </a:p>
        </p:txBody>
      </p:sp>
    </p:spTree>
    <p:extLst>
      <p:ext uri="{BB962C8B-B14F-4D97-AF65-F5344CB8AC3E}">
        <p14:creationId xmlns:p14="http://schemas.microsoft.com/office/powerpoint/2010/main" val="15382668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8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COROA TEREI  DE JUSTIÇA,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 CÉU 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DARÁ O SENHOR.</a:t>
            </a:r>
          </a:p>
        </p:txBody>
      </p:sp>
    </p:spTree>
    <p:extLst>
      <p:ext uri="{BB962C8B-B14F-4D97-AF65-F5344CB8AC3E}">
        <p14:creationId xmlns:p14="http://schemas.microsoft.com/office/powerpoint/2010/main" val="31596753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ANDAR DE VALOR EM VALOR, E SEGUIR A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059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‘TÉ QUE UM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RECEBA NO CÉU, A COROA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DARÁ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52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953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651889"/>
            <a:ext cx="516632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GRAÇA 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DEUS ENVIADA, ANDAREI COM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VALOR PARA 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ANDAR DE VALOR EM VALOR, E SEGUIR A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651890"/>
            <a:ext cx="559836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‘TÉ QUE UM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RECEBA NO CÉU, A COROA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DARÁ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1111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651889"/>
            <a:ext cx="516632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DEUS QUERO VESTIR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ARMADURA, PRA LUTAR COM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CORAGEM E VALOR,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18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651889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AQUI A PELEJA É DURA, CONTRA AS HOSTES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VIL TENTADOR.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756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90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ANDAR DE VALOR EM VALOR, E SEGUIR A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155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‘TÉ QUE UM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RECEBA NO CÉU, A COROA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DARÁ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836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JESUS EU FAREI MIL PROEZAS, NO COMBATE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DA FÉ E DO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18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66</TotalTime>
  <Words>243</Words>
  <Application>Microsoft Office PowerPoint</Application>
  <PresentationFormat>Apresentação na tela (16:9)</PresentationFormat>
  <Paragraphs>40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6</cp:revision>
  <dcterms:created xsi:type="dcterms:W3CDTF">2013-03-20T10:21:14Z</dcterms:created>
  <dcterms:modified xsi:type="dcterms:W3CDTF">2018-06-27T22:45:45Z</dcterms:modified>
</cp:coreProperties>
</file>