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PENDURADO NO MADEIRO,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JESUS, QUISESTE ASSIM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NÃO POSSO, RÉU MALDITO,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GLÓRIA CONTEMPLAR.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AH! LEPROSO, NUNCA ESPERES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 NO REINO ENTRAR.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BEM SEI... MAS, SE QUISERES,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BEM ME PODES LIMPAR.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VINDE A MIM JESUS HUMILHA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TÃO MANSO CORAÇÃO;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DA FÉ NA CHAMA BRILHA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PENDOR DA SALVAÇÃO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EI-LO ALI NA CRUZ PREGADO;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CHAMA A TODO PECADOR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LIMPAR O SEU PECADO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NESSE SANGUE EXPIADOR.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RESGATAR DO CATIVEIRO,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PROVAR-ME AMOR SEM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SANGUE FOI VERTIDO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EXPIRASTE, Ó MEU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FICOU POR TI CUMPRIDO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RESGATE SOBRE 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NESSE SANGUE QUE VERTESTE,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PURIFICA-ME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POR MIM QUE TU MORRESTE;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SÊ PROPÍCIO AO PECADOR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SÊ PROPÍCIO AO DESGRAÇADO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 A DOR DA MALDIÇÃO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DESSE ABISMO DO PECADO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LUTAR NA ESCURIDÃO.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A TI, JESUS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FRONTE, LEVANTAR;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156</TotalTime>
  <Words>166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2014-11-25T16:15:23Z</dcterms:modified>
</cp:coreProperties>
</file>