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6" r:id="rId2"/>
    <p:sldId id="767" r:id="rId3"/>
    <p:sldId id="768" r:id="rId4"/>
    <p:sldId id="769" r:id="rId5"/>
    <p:sldId id="770" r:id="rId6"/>
    <p:sldId id="771" r:id="rId7"/>
    <p:sldId id="772" r:id="rId8"/>
    <p:sldId id="773" r:id="rId9"/>
    <p:sldId id="774" r:id="rId10"/>
    <p:sldId id="775" r:id="rId11"/>
    <p:sldId id="776" r:id="rId12"/>
    <p:sldId id="777" r:id="rId13"/>
    <p:sldId id="789" r:id="rId14"/>
    <p:sldId id="790" r:id="rId15"/>
    <p:sldId id="791" r:id="rId16"/>
    <p:sldId id="792" r:id="rId17"/>
    <p:sldId id="778" r:id="rId18"/>
    <p:sldId id="779" r:id="rId19"/>
    <p:sldId id="780" r:id="rId20"/>
    <p:sldId id="781" r:id="rId21"/>
    <p:sldId id="793" r:id="rId22"/>
    <p:sldId id="794" r:id="rId23"/>
    <p:sldId id="795" r:id="rId24"/>
    <p:sldId id="796" r:id="rId25"/>
    <p:sldId id="782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17/07/2014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PEREGRINANDO PELAS MONTANHAS,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05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SALVADOR NÃO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HÃO DE OCULTAR;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1107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É A LUZ QUE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NUNCA SE APAGA;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60971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JUNTO A SEU LADO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SEMPRE HEI DE ANDAR.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7884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BRILHO CELESTE,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BRILHO CELESTE,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668763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ENCHE A MINH’ALMA,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GLÓRIA DE DEUS!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767768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ALELUIAS,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SIGO CANTANDO,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941514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DANDO LOUVORES,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INDO PRA OS CÉUS!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533354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VÃO ME CERCANDO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RAIOS BENDITOS;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74618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PASSOS AVANTE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A MANSÃO;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53615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MAIS E MAIS PERTO,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MESTRE SEGUINDO,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303343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DENTRO DOS VALES,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SEMPRE NA LUZ!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DANDO OS LOUVORES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 SALVAÇÃO.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673652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BRILHO CELESTE,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BRILHO CELESTE,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028777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ENCHE A MINH’ALMA,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GLÓRIA DE DEUS!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084448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ALELUIAS,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SIGO CANTANDO,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449163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DANDO LOUVORES,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INDO PRA OS CÉUS!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994241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379317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PROMETE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NUNCA DEIXAR-ME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7613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“EIS-ME CONVOSCO”,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DISSE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3446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BRILHO CELESTE,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BRILHO CELESTE,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2950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ENCHE A MINH’ALMA,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GLÓRIA DE DEUS!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55853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ALELUIAS,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SIGO CANTANDO,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52323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DANDO LOUVORES,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INDO PRA OS CÉUS!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1171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SOMBRAS À RODA;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NUVENS EM CIMA,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8076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126</TotalTime>
  <Words>173</Words>
  <Application>Microsoft Office PowerPoint</Application>
  <PresentationFormat>Apresentação na tela (16:9)</PresentationFormat>
  <Paragraphs>47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11</cp:revision>
  <dcterms:created xsi:type="dcterms:W3CDTF">2013-02-22T04:02:52Z</dcterms:created>
  <dcterms:modified xsi:type="dcterms:W3CDTF">2014-07-17T20:22:35Z</dcterms:modified>
</cp:coreProperties>
</file>