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PEREGRINANDO PELAS MONTANHAS,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SALVADOR NÃO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HÃO DE OCULTAR;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A LUZ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SE APAGA;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 A SEU LADO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HEI DE ANDAR.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BRILHO CELESTE,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BRILHO CELESTE,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668763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ENCHE A MINH’ALMA,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GLÓRIA DE DEUS!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76776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ALELUIAS,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SIGO CANTANDO,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941514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DANDO LOUVORES,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INDO PRA OS CÉUS!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533354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VÃO ME CERCANDO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RAIOS BENDITOS;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PASSOS AVANTE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A MANSÃO;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MAIS E MAIS PERTO,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MESTRE SEGUINDO,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DENTRO DOS VALES,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NA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DANDO OS LOUVORES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SALVAÇÃO.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BRILHO CELESTE,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BRILHO CELESTE,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28777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ENCHE A MINH’ALMA,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GLÓRIA DE DEUS!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08444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ALELUIAS,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SIGO CANTANDO,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44916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DANDO LOUVORES,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INDO PRA OS CÉUS!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94241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PROMETE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DEIXAR-ME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“EIS-ME CONVOSCO”,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DISSE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BRILHO CELESTE,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BRILHO CELESTE,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ENCHE A MINH’ALMA,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GLÓRIA DE DEUS!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ALELUIAS,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SIGO CANTANDO,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DANDO LOUVORES,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INDO PRA OS CÉUS!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SOMBRAS À RODA;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NUVENS EM CIMA,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126</TotalTime>
  <Words>173</Words>
  <Application>Microsoft Office PowerPoint</Application>
  <PresentationFormat>Apresentação na tela (16:9)</PresentationFormat>
  <Paragraphs>47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2014-07-17T20:22:35Z</dcterms:modified>
</cp:coreProperties>
</file>