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  <p:sldId id="784" r:id="rId19"/>
    <p:sldId id="785" r:id="rId20"/>
    <p:sldId id="789" r:id="rId21"/>
    <p:sldId id="790" r:id="rId22"/>
    <p:sldId id="791" r:id="rId23"/>
    <p:sldId id="792" r:id="rId24"/>
    <p:sldId id="793" r:id="rId25"/>
    <p:sldId id="794" r:id="rId26"/>
    <p:sldId id="795" r:id="rId27"/>
    <p:sldId id="786" r:id="rId28"/>
    <p:sldId id="787" r:id="rId29"/>
    <p:sldId id="788" r:id="rId30"/>
    <p:sldId id="796" r:id="rId31"/>
    <p:sldId id="797" r:id="rId32"/>
    <p:sldId id="798" r:id="rId33"/>
    <p:sldId id="803" r:id="rId34"/>
    <p:sldId id="804" r:id="rId35"/>
    <p:sldId id="805" r:id="rId36"/>
    <p:sldId id="806" r:id="rId37"/>
    <p:sldId id="807" r:id="rId38"/>
    <p:sldId id="808" r:id="rId39"/>
    <p:sldId id="809" r:id="rId40"/>
    <p:sldId id="799" r:id="rId41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52" d="100"/>
          <a:sy n="152" d="100"/>
        </p:scale>
        <p:origin x="144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PLENA PAZ E SANTO GOZO,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OS ANJOS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LOUVAM,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TAMBÉM O LOUVAREI,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ENTOANDO ALELUIAS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MEU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AMOR DE JESUS CRISTO,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MUI GRANDE PARA MIM,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SUA GRAÇA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ENCHEU DE AMOR SEM FIM;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JESUS FOI PARA A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UM DIA EU O VEREI;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ENTOANDO ALELUIAS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MEU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98654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TENHO EM TI,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 MEU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GLÓRIA A MEU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650194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É DIGNO DE LOUVOR,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4203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MEU 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BOM PASTOR,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69090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397202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OS ANJOS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LOUVAM,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484269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TAMBÉM O LOUVAREI,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129149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ENTOANDO ALELUIAS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MEU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198305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ESTE MUNDO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DESEJA,</a:t>
            </a:r>
          </a:p>
        </p:txBody>
      </p:sp>
    </p:spTree>
    <p:extLst>
      <p:ext uri="{BB962C8B-B14F-4D97-AF65-F5344CB8AC3E}">
        <p14:creationId xmlns:p14="http://schemas.microsoft.com/office/powerpoint/2010/main" val="1736247427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TÃO BONDOSO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27325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SABENDO AGRADECER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GRANDE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14900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EU CRI EM TUA MORTE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A CRUZ;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EU, PORÉM,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GOZANDO,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099924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FAVOR DA SUA LEI,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86795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ENTOANDO ALELUIAS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MEU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85772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GLÓRIA A MEU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29606"/>
      </p:ext>
    </p:extLst>
  </p:cSld>
  <p:clrMapOvr>
    <a:masterClrMapping/>
  </p:clrMapOvr>
  <p:transition spd="med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É DIGNO DE LOUVOR,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663313"/>
      </p:ext>
    </p:extLst>
  </p:cSld>
  <p:clrMapOvr>
    <a:masterClrMapping/>
  </p:clrMapOvr>
  <p:transition spd="med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MEU 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BOM PASTOR,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89414"/>
      </p:ext>
    </p:extLst>
  </p:cSld>
  <p:clrMapOvr>
    <a:masterClrMapping/>
  </p:clrMapOvr>
  <p:transition spd="med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370123"/>
      </p:ext>
    </p:extLst>
  </p:cSld>
  <p:clrMapOvr>
    <a:masterClrMapping/>
  </p:clrMapOvr>
  <p:transition spd="med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OS ANJOS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LOUVAM,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18833"/>
      </p:ext>
    </p:extLst>
  </p:cSld>
  <p:clrMapOvr>
    <a:masterClrMapping/>
  </p:clrMapOvr>
  <p:transition spd="med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TAMBÉM O LOUVAREI,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907655"/>
      </p:ext>
    </p:extLst>
  </p:cSld>
  <p:clrMapOvr>
    <a:masterClrMapping/>
  </p:clrMapOvr>
  <p:transition spd="med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ENTOANDO ALELUIAS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MEU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35521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SENHOR SÓ CONFIANDO,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03762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NESTE MUNDO VIVEREI,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ENTOANDO ALELUIAS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MEU 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GLÓRIA A MEU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É DIGNO DE LOUVOR,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MEU 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BOM PASTOR,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141</TotalTime>
  <Words>245</Words>
  <Application>Microsoft Office PowerPoint</Application>
  <PresentationFormat>Apresentação na tela (16:9)</PresentationFormat>
  <Paragraphs>56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3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14</cp:revision>
  <dcterms:created xsi:type="dcterms:W3CDTF">2013-02-22T04:02:52Z</dcterms:created>
  <dcterms:modified xsi:type="dcterms:W3CDTF">2015-09-06T21:35:55Z</dcterms:modified>
</cp:coreProperties>
</file>