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2" r:id="rId2"/>
    <p:sldId id="765" r:id="rId3"/>
    <p:sldId id="764" r:id="rId4"/>
    <p:sldId id="766" r:id="rId5"/>
    <p:sldId id="767" r:id="rId6"/>
    <p:sldId id="768" r:id="rId7"/>
    <p:sldId id="769" r:id="rId8"/>
    <p:sldId id="770" r:id="rId9"/>
    <p:sldId id="771" r:id="rId10"/>
    <p:sldId id="772" r:id="rId11"/>
    <p:sldId id="773" r:id="rId12"/>
    <p:sldId id="77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165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27/07/2016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GRAÇAS DOU POR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ESSA VIDA, PELO BEM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REVELOU,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PELO AMOR QUE É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SEM MEDIDA, PELA PAZ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NO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3976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90"/>
            <a:ext cx="495029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 LÁGRIMA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VERTIDA, E O CONSOLO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SEM PAR.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0394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PELO DOM 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ETERNA VIDA, SEMPRE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GRAÇAS HEI DE DAR.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0162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8878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90"/>
            <a:ext cx="473427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GRAÇAS DOU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PELO FUTURO, E POR TUDO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QUE PASSOU.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90"/>
            <a:ext cx="466226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PELAS BÊNÇÃOS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DERRAMADAS, PELO AMOR,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 AFLIÇÃO,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PELAS GRAÇAS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REVELADAS, GRAÇAS DOU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PELO PERDÃO.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6576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651890"/>
            <a:ext cx="53103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GRAÇAS PELO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AZUL CELESTE, PELAS NUVENS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HÁ TAMBÉM;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8400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PELAS ROSAS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DO CAMINHO; E OS ESPINHOS QUE ELAS TÊM.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6580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 ESCURIDÃO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DA NOITE, PELA ESTRELA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BRILHOU,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365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 PRECE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RESPONDIDA, E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ESPERANÇA QUE FALHOU.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1809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89"/>
            <a:ext cx="473427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 CRUZ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O SOFRIMENTO;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PELA RESSURREIÇÃO,</a:t>
            </a:r>
          </a:p>
        </p:txBody>
      </p:sp>
    </p:spTree>
    <p:extLst>
      <p:ext uri="{BB962C8B-B14F-4D97-AF65-F5344CB8AC3E}">
        <p14:creationId xmlns:p14="http://schemas.microsoft.com/office/powerpoint/2010/main" val="25496685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2240</TotalTime>
  <Words>138</Words>
  <Application>Microsoft Office PowerPoint</Application>
  <PresentationFormat>Apresentação na tela (16:9)</PresentationFormat>
  <Paragraphs>35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8</cp:revision>
  <dcterms:created xsi:type="dcterms:W3CDTF">2013-05-15T00:55:39Z</dcterms:created>
  <dcterms:modified xsi:type="dcterms:W3CDTF">2016-07-27T23:28:54Z</dcterms:modified>
</cp:coreProperties>
</file>