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BONDOSO AMIGO É CRISTO!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CARREGOU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 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PRA LEVAR CONSIGO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CULPADO ENCARNOU.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DERRAMOU SEU SANGUE PURO,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NOSSA MANCHA PRA LAVAR;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GOZO EM VIDA E NO FUTURO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N’ELE PODEMOS ALCANÇAR.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NOS MANDA QUE LEVEMOS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CUIDADOS AO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FALTA AO CORAÇÃO DORIDO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GOZO, PAZ, CONSOLAÇÃO?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ISSO É PORQUE NÃO LEVAMOS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A DEUS EM 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ESTÁS FRACO E CARREGADO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CUIDADOS E TEMOR?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JESUS, REGÚGIO ETERNO,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COM FÉ, TEU MAL EXPOR.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AMIGOS TE DESPREZAM?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CONTA-LHE ISSO EM 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E, COM SEU AMOR TÃO TERNO,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TERÁS NO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É VERDADEIRO AMIGO;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DISTO PROVA NOS MOSTROU.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231</TotalTime>
  <Words>126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2017-08-05T23:21:16Z</dcterms:modified>
</cp:coreProperties>
</file>