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77" r:id="rId12"/>
    <p:sldId id="778" r:id="rId13"/>
    <p:sldId id="779" r:id="rId14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05/08/2017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QUÃO BONDOSO AMIGO É CRISTO!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CARREGOU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NOSSA DOR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PRA LEVAR CONSIGO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AO CULPADO ENCARNOU.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DERRAMOU SEU SANGUE PURO,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NOSSA MANCHA PRA LAVAR;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GOZO EM VIDA E NO FUTURO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N’ELE PODEMOS ALCANÇAR.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NOS MANDA QUE LEVEMOS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OS CUIDADOS AO SENHOR.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FALTA AO CORAÇÃO DORIDO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GOZO, PAZ, CONSOLAÇÃO?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ISSO É PORQUE NÃO LEVAMOS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TUDO A DEUS EM ORAÇÃO.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TU ESTÁS FRACO E CARREGADO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CUIDADOS E TEMOR?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JESUS, REGÚGIO ETERNO,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VAI COM FÉ, TEU MAL EXPOR.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TEUS AMIGOS TE DESPREZAM?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CONTA-LHE ISSO EM ORAÇÃO,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E, COM SEU AMOR TÃO TERNO,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PAZ TERÁS NO CORAÇÃO.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CRISTO É VERDADEIRO AMIGO;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DISTO PROVA NOS MOSTROU.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231</TotalTime>
  <Words>126</Words>
  <Application>Microsoft Office PowerPoint</Application>
  <PresentationFormat>Apresentação na tela (16:9)</PresentationFormat>
  <Paragraphs>24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6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18</cp:revision>
  <dcterms:created xsi:type="dcterms:W3CDTF">2013-02-22T04:02:52Z</dcterms:created>
  <dcterms:modified xsi:type="dcterms:W3CDTF">2017-08-05T23:21:16Z</dcterms:modified>
</cp:coreProperties>
</file>