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767" r:id="rId2"/>
    <p:sldId id="791" r:id="rId3"/>
    <p:sldId id="769" r:id="rId4"/>
    <p:sldId id="770" r:id="rId5"/>
    <p:sldId id="771" r:id="rId6"/>
    <p:sldId id="772" r:id="rId7"/>
    <p:sldId id="773" r:id="rId8"/>
    <p:sldId id="774" r:id="rId9"/>
    <p:sldId id="775" r:id="rId10"/>
    <p:sldId id="792" r:id="rId11"/>
    <p:sldId id="793" r:id="rId12"/>
    <p:sldId id="776" r:id="rId13"/>
    <p:sldId id="777" r:id="rId14"/>
    <p:sldId id="778" r:id="rId15"/>
    <p:sldId id="794" r:id="rId16"/>
    <p:sldId id="795" r:id="rId17"/>
    <p:sldId id="779" r:id="rId18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28" autoAdjust="0"/>
    <p:restoredTop sz="94737" autoAdjust="0"/>
  </p:normalViewPr>
  <p:slideViewPr>
    <p:cSldViewPr>
      <p:cViewPr varScale="1">
        <p:scale>
          <a:sx n="115" d="100"/>
          <a:sy n="115" d="100"/>
        </p:scale>
        <p:origin x="438" y="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26/11/2014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VENCIDO O TIRANO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A MORTE TAMBÉM</a:t>
            </a: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PODE O MUNDO VER CRISTO EM TI?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PODE O MUNDO VER CRISTO EM TI?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1915994"/>
      </p:ext>
    </p:extLst>
  </p:cSld>
  <p:clrMapOvr>
    <a:masterClrMapping/>
  </p:clrMapOvr>
  <p:transition spd="med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PERDIDO E ENCOBERTO DE TREVAS.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PODE O MUNDO, VER CRISTO EM TI?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6895011"/>
      </p:ext>
    </p:extLst>
  </p:cSld>
  <p:clrMapOvr>
    <a:masterClrMapping/>
  </p:clrMapOvr>
  <p:transition spd="med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NA ROSA SE VÊ O PODER DO SENHOR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SEU CHEIRO PERFUMA O JARDIM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381285"/>
      </p:ext>
    </p:extLst>
  </p:cSld>
  <p:clrMapOvr>
    <a:masterClrMapping/>
  </p:clrMapOvr>
  <p:transition spd="med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JESUS COMO “ROSA”,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É A MAIS LINDA FLOR</a:t>
            </a:r>
          </a:p>
        </p:txBody>
      </p:sp>
    </p:spTree>
    <p:extLst>
      <p:ext uri="{BB962C8B-B14F-4D97-AF65-F5344CB8AC3E}">
        <p14:creationId xmlns:p14="http://schemas.microsoft.com/office/powerpoint/2010/main" val="2973977582"/>
      </p:ext>
    </p:extLst>
  </p:cSld>
  <p:clrMapOvr>
    <a:masterClrMapping/>
  </p:clrMapOvr>
  <p:transition spd="med"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EM MIM, SERÁ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VISTO E EM TI.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77709"/>
      </p:ext>
    </p:extLst>
  </p:cSld>
  <p:clrMapOvr>
    <a:masterClrMapping/>
  </p:clrMapOvr>
  <p:transition spd="med"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PODE O MUNDO VER CRISTO EM TI?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PODE O MUNDO VER CRISTO EM TI?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1146702"/>
      </p:ext>
    </p:extLst>
  </p:cSld>
  <p:clrMapOvr>
    <a:masterClrMapping/>
  </p:clrMapOvr>
  <p:transition spd="med"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PERDIDO E ENCOBERTO DE TREVAS.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PODE O MUNDO, VER CRISTO EM TI?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3409133"/>
      </p:ext>
    </p:extLst>
  </p:cSld>
  <p:clrMapOvr>
    <a:masterClrMapping/>
  </p:clrMapOvr>
  <p:transition spd="med"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5829108"/>
      </p:ext>
    </p:extLst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347864" y="4011910"/>
            <a:ext cx="243323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pt-BR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LIBERTO, JÁ SOU </a:t>
            </a:r>
            <a:endParaRPr lang="pt-BR" dirty="0" smtClean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  <a:p>
            <a:pPr algn="ctr">
              <a:defRPr/>
            </a:pPr>
            <a:r>
              <a:rPr lang="pt-BR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POR </a:t>
            </a:r>
            <a:r>
              <a:rPr lang="pt-BR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JESUS</a:t>
            </a:r>
            <a:endParaRPr lang="pt-BR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0671835"/>
      </p:ext>
    </p:extLst>
  </p:cSld>
  <p:clrMapOvr>
    <a:masterClrMapping/>
  </p:clrMapOvr>
  <p:transition spd="med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MAS ELE VOLTOU,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PARA A GLÓRIA DE ALÉM,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661196"/>
      </p:ext>
    </p:extLst>
  </p:cSld>
  <p:clrMapOvr>
    <a:masterClrMapping/>
  </p:clrMapOvr>
  <p:transition spd="med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EM NÓS É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MISTER VER JESUS.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470513"/>
      </p:ext>
    </p:extLst>
  </p:cSld>
  <p:clrMapOvr>
    <a:masterClrMapping/>
  </p:clrMapOvr>
  <p:transition spd="med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PODE O MUNDO VER CRISTO EM TI?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PODE O MUNDO VER CRISTO EM TI?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13968"/>
      </p:ext>
    </p:extLst>
  </p:cSld>
  <p:clrMapOvr>
    <a:masterClrMapping/>
  </p:clrMapOvr>
  <p:transition spd="med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PERDIDO E ENCOBERTO DE TREVAS.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PODE O MUNDO, VER CRISTO EM TI?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683759"/>
      </p:ext>
    </p:extLst>
  </p:cSld>
  <p:clrMapOvr>
    <a:masterClrMapping/>
  </p:clrMapOvr>
  <p:transition spd="med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 LUZ IMUMINA,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 NOITE O CÉU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DO SOL REFLETINDO, ESTA LUZ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137806"/>
      </p:ext>
    </p:extLst>
  </p:cSld>
  <p:clrMapOvr>
    <a:masterClrMapping/>
  </p:clrMapOvr>
  <p:transition spd="med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 MUNDO ESTÁ SEMPRE,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ENCOBERTO DE UM VÉU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136786"/>
      </p:ext>
    </p:extLst>
  </p:cSld>
  <p:clrMapOvr>
    <a:masterClrMapping/>
  </p:clrMapOvr>
  <p:transition spd="med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NÓS, É MISTER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VER JESUS.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391519"/>
      </p:ext>
    </p:extLst>
  </p:cSld>
  <p:clrMapOvr>
    <a:masterClrMapping/>
  </p:clrMapOvr>
  <p:transition spd="med">
    <p:zoom/>
  </p:transition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132</TotalTime>
  <Words>187</Words>
  <Application>Microsoft Office PowerPoint</Application>
  <PresentationFormat>Apresentação na tela (16:9)</PresentationFormat>
  <Paragraphs>32</Paragraphs>
  <Slides>17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20" baseType="lpstr"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Operador</cp:lastModifiedBy>
  <cp:revision>15</cp:revision>
  <dcterms:created xsi:type="dcterms:W3CDTF">2013-02-22T04:02:52Z</dcterms:created>
  <dcterms:modified xsi:type="dcterms:W3CDTF">2014-11-26T19:48:33Z</dcterms:modified>
</cp:coreProperties>
</file>