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91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92" r:id="rId11"/>
    <p:sldId id="793" r:id="rId12"/>
    <p:sldId id="776" r:id="rId13"/>
    <p:sldId id="777" r:id="rId14"/>
    <p:sldId id="778" r:id="rId15"/>
    <p:sldId id="794" r:id="rId16"/>
    <p:sldId id="795" r:id="rId17"/>
    <p:sldId id="779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26/11/2014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VENCIDO O TIRANO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 MORTE TAMBÉM</a:t>
            </a: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PODE O MUNDO VER CRISTO EM TI?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PODE O MUNDO VER CRISTO EM TI?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915994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PERDIDO E ENCOBERTO DE TREVAS.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PODE O MUNDO, VER CRISTO EM TI?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89501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ROSA SE VÊ O PODER DO SENHOR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SEU CHEIRO PERFUMA O JARDIM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COMO “ROSA”,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A MAIS LINDA FLOR</a:t>
            </a: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MIM, SERÁ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VISTO E EM TI.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PODE O MUNDO VER CRISTO EM TI?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PODE O MUNDO VER CRISTO EM TI?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146702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PERDIDO E ENCOBERTO DE TREVAS.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PODE O MUNDO, VER CRISTO EM TI?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409133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347864" y="4011910"/>
            <a:ext cx="243323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LIBERTO, JÁ SOU </a:t>
            </a:r>
            <a:endParaRPr lang="pt-BR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</a:t>
            </a:r>
            <a:r>
              <a:rPr lang="pt-BR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</a:t>
            </a:r>
            <a:endParaRPr lang="pt-BR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671835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ELE VOLTOU,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A GLÓRIA DE ALÉM,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EM NÓS É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MISTER VER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PODE O MUNDO VER CRISTO EM TI?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PODE O MUNDO VER CRISTO EM TI?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PERDIDO E ENCOBERTO DE TREVAS.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PODE O MUNDO, VER CRISTO EM TI?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LUZ IMUMINA,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NOITE O CÉU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SOL REFLETINDO, ESTA LUZ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MUNDO ESTÁ SEMPRE,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ENCOBERTO DE UM VÉU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NÓS, É MISTER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VER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132</TotalTime>
  <Words>187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2014-11-26T19:48:33Z</dcterms:modified>
</cp:coreProperties>
</file>