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88" r:id="rId4"/>
    <p:sldId id="789" r:id="rId5"/>
    <p:sldId id="790" r:id="rId6"/>
    <p:sldId id="791" r:id="rId7"/>
    <p:sldId id="792" r:id="rId8"/>
    <p:sldId id="793" r:id="rId9"/>
    <p:sldId id="794" r:id="rId10"/>
    <p:sldId id="795" r:id="rId11"/>
    <p:sldId id="796" r:id="rId12"/>
    <p:sldId id="797" r:id="rId13"/>
    <p:sldId id="798" r:id="rId14"/>
    <p:sldId id="799" r:id="rId15"/>
    <p:sldId id="800" r:id="rId16"/>
    <p:sldId id="801" r:id="rId17"/>
    <p:sldId id="802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24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22/03/2017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19672" y="3267166"/>
            <a:ext cx="5832648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QUÃO GLORIOSO CRISTÃO É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PENSARES, NA CIDADE QUE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NÃO TEM IGUAL,</a:t>
            </a:r>
          </a:p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1825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71700" y="3651890"/>
            <a:ext cx="540060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DAS HARPAS 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DOCE HARMONIA,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AO PASSAR O JORDÃO SE OUVIRÁ.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5766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71700" y="3651890"/>
            <a:ext cx="540060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MESMO EM DORES QUE LEVEM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A MORTE, SÊ CONSTANTE,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VOLTES ATRÁS,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8918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71700" y="3267169"/>
            <a:ext cx="5400600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HERANÇA,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ETERNA SORTE,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É JESUS, O FIEL, O VERAZ.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3867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71700" y="3651890"/>
            <a:ext cx="540060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GLORIOSO É PENSAR NAS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GRANDEZAS, NOS PRAZERES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ACODEM AQUI,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06073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71700" y="3651889"/>
            <a:ext cx="540060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QUAL SERÁ DESFRUTAR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 RIQUEZAS, QUE ESPERAM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OS SALVOS ALI?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1006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71700" y="3651889"/>
            <a:ext cx="540060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ENCANTOS DO MUNDO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PODEM, OFUSCAR ESSA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GLÓRIA D’ALÉM;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5220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71700" y="3267169"/>
            <a:ext cx="5400600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ALMEJAS VIVER, </a:t>
            </a:r>
          </a:p>
          <a:p>
            <a:pPr algn="ctr">
              <a:defRPr/>
            </a:pPr>
            <a:r>
              <a:rPr lang="pt-BR" sz="250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</a:t>
            </a:r>
            <a:r>
              <a:rPr lang="pt-BR" sz="250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AMIGO,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NESSA FORMOSA JERUSALÉM?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89594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973562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07704" y="3651890"/>
            <a:ext cx="540060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OS MUROS SÃO DE PURO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JASPE, E AS RUAS DE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OURO E CRISTAL;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5481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19672" y="3267166"/>
            <a:ext cx="5832648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PENSA COMO SERÁ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GLORIOSO, VER-SE 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TRIUNFAL MULTIDÃO,</a:t>
            </a:r>
          </a:p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648506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07704" y="3267170"/>
            <a:ext cx="5400600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CANTANDO AGUARDA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CHEGADA, DOS QUE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VENCEM A TRIBULAÇÃO.</a:t>
            </a:r>
          </a:p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87007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19672" y="3459527"/>
            <a:ext cx="5832648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PENSA COMO SERÁ GLORIOSO,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VER O RIO 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VIDA E LUZ,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67158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07704" y="3651890"/>
            <a:ext cx="540060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CUJAS MARGENS JUNCADAS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LÍRIOS, SÃO A GLÓRIA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NOSSO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84690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19672" y="3267166"/>
            <a:ext cx="5832648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HAVERÁ LÁ PERPÉTUA AURORA,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DEUS MESMO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ILUMINARÁ;</a:t>
            </a:r>
          </a:p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5052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71700" y="3651890"/>
            <a:ext cx="540060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CORDEIRO,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SUA ESPOSA,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NOITE E DIA RESPLANDECERÁ.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3530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71700" y="3651889"/>
            <a:ext cx="540060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PENSA NA CELESTIAL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MELODIA, QUE A TERRA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ENCHERÁ, DE BEULÁ;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7884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171</TotalTime>
  <Words>217</Words>
  <Application>Microsoft Office PowerPoint</Application>
  <PresentationFormat>Apresentação na tela (16:9)</PresentationFormat>
  <Paragraphs>55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12</cp:revision>
  <dcterms:created xsi:type="dcterms:W3CDTF">2013-03-05T02:18:30Z</dcterms:created>
  <dcterms:modified xsi:type="dcterms:W3CDTF">2017-03-22T22:28:24Z</dcterms:modified>
</cp:coreProperties>
</file>