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91" r:id="rId14"/>
    <p:sldId id="792" r:id="rId15"/>
    <p:sldId id="793" r:id="rId16"/>
    <p:sldId id="794" r:id="rId17"/>
    <p:sldId id="779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26/11/2014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OS SINAIS VIEREM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SURGINDO COMO AURORA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NÃO DURMAS 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SONO DA MALDIÇÃO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VIGIAI, VIVEI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SEMPRE PREPARADOS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A MINHA VINDA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COMO A HORA DO LADRÃO.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SALVADOR EM TI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CONFIO FIELMENTE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527027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VOU SUBINDO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PELA ESCADA DE SIÃO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679466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PELA FÉ TU ME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ENSINA O CAMINHO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184135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PELA FÉ EU VOU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SEGURO EM TUAS MÃOS.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667319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RAIAR NAS NUVENS 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VERDADEIRO FILHO DE DEUS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COMO O SOL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SAÍ O ORIENTE</a:t>
            </a: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TODOS VERÃO A LIND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FACE DO CORDEIRO.</a:t>
            </a: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SALVADOR EM TI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CONFIO FIELMENTE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VOU SUBINDO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PELA ESCADA DE SIÃO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PELA FÉ TU ME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ENSINA O CAMINHO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PELA FÉ EU VOU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SEGURO EM TUAS MÃOS.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ENTRE AS NAÇÕES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DEIXOU UM AVISO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134</TotalTime>
  <Words>119</Words>
  <Application>Microsoft Office PowerPoint</Application>
  <PresentationFormat>Apresentação na tela (16:9)</PresentationFormat>
  <Paragraphs>32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2014-11-26T16:50:45Z</dcterms:modified>
</cp:coreProperties>
</file>