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OS SINAIS VIEREM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SURGINDO COMO AURORA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NÃO DURMAS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SONO DA MALDIÇÃO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VIGIAI, VIVEI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PREPARADOS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 MINHA VINDA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COMO A HORA DO LADRÃO.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 EM TI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FIELMENTE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27027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VOU SUBINDO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ESCADA DE SIÃO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67946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FÉ TU 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ENSINA O CAMINHO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18413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FÉ EU 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SEGURO EM TUAS MÃOS.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66731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RAIAR NAS NUVENS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VERDADEIRO FILHO DE DEUS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COMO O SOL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SAÍ O ORIENTE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VERÃO A LIND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FACE DO CORDEIRO.</a:t>
            </a: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 EM TI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CONFIO FIELMENTE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VOU SUBINDO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ESCADA DE SIÃO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FÉ TU 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ENSINA O CAMINHO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FÉ EU 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SEGURO EM TUAS MÃOS.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 AS NAÇÕES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DEIXOU UM AVISO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119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2014-11-26T16:50:45Z</dcterms:modified>
</cp:coreProperties>
</file>