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91" r:id="rId12"/>
    <p:sldId id="792" r:id="rId13"/>
    <p:sldId id="777" r:id="rId14"/>
    <p:sldId id="778" r:id="rId15"/>
    <p:sldId id="779" r:id="rId16"/>
    <p:sldId id="780" r:id="rId17"/>
    <p:sldId id="793" r:id="rId18"/>
    <p:sldId id="794" r:id="rId19"/>
    <p:sldId id="781" r:id="rId20"/>
    <p:sldId id="782" r:id="rId21"/>
    <p:sldId id="783" r:id="rId22"/>
    <p:sldId id="784" r:id="rId23"/>
    <p:sldId id="795" r:id="rId24"/>
    <p:sldId id="796" r:id="rId25"/>
    <p:sldId id="785" r:id="rId2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33" autoAdjust="0"/>
    <p:restoredTop sz="94737" autoAdjust="0"/>
  </p:normalViewPr>
  <p:slideViewPr>
    <p:cSldViewPr>
      <p:cViewPr varScale="1">
        <p:scale>
          <a:sx n="152" d="100"/>
          <a:sy n="152" d="100"/>
        </p:scale>
        <p:origin x="162" y="36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06/09/2015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LÁ DO CÉU DESCENDO.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PARA O SEUS, JESUS VOLTAR,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POR SUA IMENSA GRAÇA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LÁ ESTAREI.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ENFIM, CHEGAR O DIA,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DO TRIUNFAR DO MEU REI,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942346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771206"/>
            <a:ext cx="5904656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ENFIM CHEGAR O DIA,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PELA SUA IMENSA GRAÇA EU LÁ ESTAREI.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50638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PELO MUNDO REJEITADO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FOI JESUS, MEU SALVADOR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DESPREZARAM, INSULTARAM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FAUSTOSO VEM O DIA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DO TRIUNFAR DO MEU REI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E, POR SUA IMENSA GRAÇA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LÁ ESTAREI.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ENFIM, CHEGAR O DIA,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DO TRIUNFAR DO MEU REI,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959250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771206"/>
            <a:ext cx="5904656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ENFIM CHEGAR O DIA,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PELA SUA IMENSA GRAÇA EU LÁ ESTAREI.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296510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EM MIM MESMO NADA TENHO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EM QUE POSSA CONFIAR,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O CLARIM DE DEUS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TODOS PROCLAMAR,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JESUS MORREU NA CRUZ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PRA ME SALVAR;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122468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TÃO SOMENTE N’ELE ESPERO,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SIM, E SEMPRE ESPERAREI</a:t>
            </a:r>
          </a:p>
        </p:txBody>
      </p:sp>
    </p:spTree>
    <p:extLst>
      <p:ext uri="{BB962C8B-B14F-4D97-AF65-F5344CB8AC3E}">
        <p14:creationId xmlns:p14="http://schemas.microsoft.com/office/powerpoint/2010/main" val="760918337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POIS POR SUA IMENSA GRAÇA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LÁ ESTAREI.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425114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ENFIM, CHEGAR O DIA,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DO TRIUNFAR DO MEU REI,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45913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771206"/>
            <a:ext cx="5904656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ENFIM CHEGAR O DIA,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PELA SUA IMENSA GRAÇA EU LÁ ESTAREI.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817336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7979494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CHEGOU O GRANDE DIA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DO TRIUNFAR DO MEU REI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EU, POR SUA IMENSA GRAÇA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LÁ ESTAREI.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ENFIM, CHEGAR O DIA,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DO TRIUNFAR DO MEU REI,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771206"/>
            <a:ext cx="5904656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ENFIM CHEGAR O DIA,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PELA SUA IMENSA GRAÇA EU LÁ ESTAREI.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NESSE DIA, QUANDO OS MORTOS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HÃO DE A VOZ DE CRISTO OUVIR,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DE SEUS SEPULCROS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HÃO DE RESSURGIR,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OS REMIDOS REUNIDOS,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LOGO ACLAMARÃO SEU REI,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136</TotalTime>
  <Words>258</Words>
  <Application>Microsoft Office PowerPoint</Application>
  <PresentationFormat>Apresentação na tela (16:9)</PresentationFormat>
  <Paragraphs>48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8" baseType="lpstr">
      <vt:lpstr>Arial Rounded MT Bold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16</cp:revision>
  <dcterms:created xsi:type="dcterms:W3CDTF">2013-02-22T04:02:52Z</dcterms:created>
  <dcterms:modified xsi:type="dcterms:W3CDTF">2015-09-06T21:30:24Z</dcterms:modified>
</cp:coreProperties>
</file>