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  <p:sldId id="782" r:id="rId21"/>
    <p:sldId id="783" r:id="rId22"/>
    <p:sldId id="784" r:id="rId23"/>
    <p:sldId id="795" r:id="rId24"/>
    <p:sldId id="796" r:id="rId25"/>
    <p:sldId id="785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62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LÁ DO CÉU DESCENDO.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 SEUS, JESUS VOLTAR,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POR SUA IMENSA GRAÇA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ENFIM,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4234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SUA IMENSA GRAÇA EU 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5063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MUNDO REJEITADO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FOI JESUS, MEU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DESPREZARAM, INSULTARAM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FAUSTOSO VEM O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POR SUA IMENSA GRAÇA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ENFIM,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5925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SUA IMENSA GRAÇA EU 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96510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MIM MESMO NADA TENHO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QUE POSSA CONFIAR,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CLARIM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TODOS PROCLAMAR,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JESUS MORREU NA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ME SALVAR;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TÃO SOMENTE N’ELE ESPERO,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E SEMPRE ESPERAREI</a:t>
            </a: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POR SUA IMENSA GRAÇA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ENFIM,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4591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SUA IMENSA GRAÇA EU 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81733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CHEGOU O GRANDE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EU, POR SUA IMENSA GRAÇA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ENFIM,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TRIUNFAR DO MEU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ENFIM CHEGAR 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SUA IMENSA GRAÇA EU 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NESSE DIA, QUANDO OS MORTOS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HÃO DE A VOZ DE CRISTO OUVIR,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DE SEUS SEPULCROS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HÃO DE RESSURGIR,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REMIDOS REUNIDOS,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LOGO ACLAMARÃO SEU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258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2015-09-06T21:30:24Z</dcterms:modified>
</cp:coreProperties>
</file>