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80" r:id="rId17"/>
    <p:sldId id="793" r:id="rId18"/>
    <p:sldId id="794" r:id="rId19"/>
    <p:sldId id="781" r:id="rId20"/>
    <p:sldId id="782" r:id="rId21"/>
    <p:sldId id="783" r:id="rId22"/>
    <p:sldId id="784" r:id="rId23"/>
    <p:sldId id="795" r:id="rId24"/>
    <p:sldId id="796" r:id="rId25"/>
    <p:sldId id="785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62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LÁ DO CÉU DESCENDO.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O SEUS, JESUS VOLTAR,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POR SUA IMENSA GRAÇA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ENFIM,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TRIUNFAR DO MEU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94234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SUA IMENSA GRAÇA EU 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0638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PELO MUNDO REJEITADO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FOI JESUS, MEU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DESPREZARAM, INSULTARAM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FAUSTOSO VEM O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TRIUNFAR DO MEU 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E, POR SUA IMENSA GRAÇA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ENFIM,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TRIUNFAR DO MEU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5925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SUA IMENSA GRAÇA EU 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296510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MIM MESMO NADA TENHO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QUE POSSA CONFIAR,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CLARIM DE DEUS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TODOS PROCLAMAR,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JESUS MORREU NA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ME SALVAR;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TÃO SOMENTE N’ELE ESPERO,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E SEMPRE ESPERAREI</a:t>
            </a: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POR SUA IMENSA GRAÇA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ENFIM,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TRIUNFAR DO MEU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74591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SUA IMENSA GRAÇA EU 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817336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CHEGOU O GRANDE DIA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TRIUNFAR DO MEU 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EU, POR SUA IMENSA GRAÇA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ENFIM,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TRIUNFAR DO MEU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771206"/>
            <a:ext cx="5904656" cy="12464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ENFIM CHEGAR O DIA,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PELA SUA IMENSA GRAÇA EU LÁ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NESSE DIA, QUANDO OS MORTOS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HÃO DE A VOZ DE CRISTO OUVIR,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DE SEUS SEPULCROS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HÃO DE RESSURGIR,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REMIDOS REUNIDOS,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LOGO ACLAMARÃO SEU 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258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2015-09-06T21:30:24Z</dcterms:modified>
</cp:coreProperties>
</file>